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4"/>
  </p:notesMasterIdLst>
  <p:handoutMasterIdLst>
    <p:handoutMasterId r:id="rId35"/>
  </p:handoutMasterIdLst>
  <p:sldIdLst>
    <p:sldId id="258" r:id="rId2"/>
    <p:sldId id="265" r:id="rId3"/>
    <p:sldId id="274" r:id="rId4"/>
    <p:sldId id="282" r:id="rId5"/>
    <p:sldId id="291" r:id="rId6"/>
    <p:sldId id="292" r:id="rId7"/>
    <p:sldId id="284" r:id="rId8"/>
    <p:sldId id="275" r:id="rId9"/>
    <p:sldId id="278" r:id="rId10"/>
    <p:sldId id="279" r:id="rId11"/>
    <p:sldId id="293" r:id="rId12"/>
    <p:sldId id="283" r:id="rId13"/>
    <p:sldId id="288" r:id="rId14"/>
    <p:sldId id="289" r:id="rId15"/>
    <p:sldId id="294" r:id="rId16"/>
    <p:sldId id="268" r:id="rId17"/>
    <p:sldId id="300" r:id="rId18"/>
    <p:sldId id="262" r:id="rId19"/>
    <p:sldId id="299" r:id="rId20"/>
    <p:sldId id="297" r:id="rId21"/>
    <p:sldId id="263" r:id="rId22"/>
    <p:sldId id="269" r:id="rId23"/>
    <p:sldId id="290" r:id="rId24"/>
    <p:sldId id="270" r:id="rId25"/>
    <p:sldId id="267" r:id="rId26"/>
    <p:sldId id="295" r:id="rId27"/>
    <p:sldId id="296" r:id="rId28"/>
    <p:sldId id="257" r:id="rId29"/>
    <p:sldId id="271" r:id="rId30"/>
    <p:sldId id="272" r:id="rId31"/>
    <p:sldId id="298" r:id="rId32"/>
    <p:sldId id="273"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66"/>
    <a:srgbClr val="800000"/>
    <a:srgbClr val="DDDDDD"/>
    <a:srgbClr val="333399"/>
    <a:srgbClr val="FFFFA3"/>
    <a:srgbClr val="3333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9" autoAdjust="0"/>
    <p:restoredTop sz="86282" autoAdjust="0"/>
  </p:normalViewPr>
  <p:slideViewPr>
    <p:cSldViewPr>
      <p:cViewPr>
        <p:scale>
          <a:sx n="90" d="100"/>
          <a:sy n="90" d="100"/>
        </p:scale>
        <p:origin x="-264"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g"/></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slide" Target="../slides/slide27.xml"/><Relationship Id="rId3" Type="http://schemas.openxmlformats.org/officeDocument/2006/relationships/slide" Target="../slides/slide28.xml"/></Relationships>
</file>

<file path=ppt/diagrams/_rels/data7.xml.rels><?xml version="1.0" encoding="UTF-8" standalone="yes"?>
<Relationships xmlns="http://schemas.openxmlformats.org/package/2006/relationships"><Relationship Id="rId1" Type="http://schemas.openxmlformats.org/officeDocument/2006/relationships/slide" Target="../slides/slide29.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BCE1-767C-3545-AD69-54909BD548FF}"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US"/>
        </a:p>
      </dgm:t>
    </dgm:pt>
    <dgm:pt modelId="{1239430E-7571-8A42-A376-A2E1C7B77807}">
      <dgm:prSet custT="1"/>
      <dgm:spPr/>
      <dgm:t>
        <a:bodyPr/>
        <a:lstStyle/>
        <a:p>
          <a:pPr rtl="0"/>
          <a:r>
            <a:rPr lang="en-US" sz="2800" dirty="0" smtClean="0">
              <a:latin typeface="Century Schoolbook" charset="0"/>
              <a:ea typeface="Century Schoolbook" charset="0"/>
              <a:cs typeface="Century Schoolbook" charset="0"/>
            </a:rPr>
            <a:t>Reliability (DV)</a:t>
          </a:r>
          <a:endParaRPr lang="en-US" sz="2800" dirty="0">
            <a:latin typeface="Century Schoolbook" charset="0"/>
            <a:ea typeface="Century Schoolbook" charset="0"/>
            <a:cs typeface="Century Schoolbook" charset="0"/>
          </a:endParaRPr>
        </a:p>
      </dgm:t>
    </dgm:pt>
    <dgm:pt modelId="{A1FA14B6-489A-8143-9494-B10719CFD444}" type="parTrans" cxnId="{6343A3A8-077B-7B48-8F45-A8F053D4C411}">
      <dgm:prSet/>
      <dgm:spPr/>
      <dgm:t>
        <a:bodyPr/>
        <a:lstStyle/>
        <a:p>
          <a:endParaRPr lang="en-US"/>
        </a:p>
      </dgm:t>
    </dgm:pt>
    <dgm:pt modelId="{CC365335-5D06-E24F-A344-6191BE330EB5}" type="sibTrans" cxnId="{6343A3A8-077B-7B48-8F45-A8F053D4C411}">
      <dgm:prSet/>
      <dgm:spPr/>
      <dgm:t>
        <a:bodyPr/>
        <a:lstStyle/>
        <a:p>
          <a:endParaRPr lang="en-US"/>
        </a:p>
      </dgm:t>
    </dgm:pt>
    <dgm:pt modelId="{EE1C3DF2-AC2B-9147-975A-6C4A312548D7}">
      <dgm:prSet custT="1"/>
      <dgm:spPr/>
      <dgm:t>
        <a:bodyPr/>
        <a:lstStyle/>
        <a:p>
          <a:pPr lvl="0" algn="l" defTabSz="889000" rtl="0">
            <a:lnSpc>
              <a:spcPct val="90000"/>
            </a:lnSpc>
            <a:spcBef>
              <a:spcPct val="0"/>
            </a:spcBef>
            <a:spcAft>
              <a:spcPct val="35000"/>
            </a:spcAft>
          </a:pPr>
          <a:r>
            <a:rPr lang="en-US" sz="2000" dirty="0" smtClean="0">
              <a:latin typeface="Century Schoolbook" charset="0"/>
              <a:ea typeface="Century Schoolbook" charset="0"/>
              <a:cs typeface="Century Schoolbook" charset="0"/>
            </a:rPr>
            <a:t>Generally intended as the consistency of the measure of the variables of</a:t>
          </a:r>
          <a:r>
            <a:rPr lang="en-US" sz="2000" baseline="0" dirty="0" smtClean="0">
              <a:latin typeface="Century Schoolbook" charset="0"/>
              <a:ea typeface="Century Schoolbook" charset="0"/>
              <a:cs typeface="Century Schoolbook" charset="0"/>
            </a:rPr>
            <a:t> interest.</a:t>
          </a:r>
          <a:endParaRPr lang="en-US" sz="2000" dirty="0" smtClean="0">
            <a:latin typeface="Century Schoolbook" charset="0"/>
            <a:ea typeface="Century Schoolbook" charset="0"/>
            <a:cs typeface="Century Schoolbook" charset="0"/>
          </a:endParaRPr>
        </a:p>
      </dgm:t>
    </dgm:pt>
    <dgm:pt modelId="{585A766C-AC0C-CB48-8479-D101C98891C9}" type="parTrans" cxnId="{5A3CDA71-F906-1346-97AE-8DA044ACB646}">
      <dgm:prSet/>
      <dgm:spPr/>
      <dgm:t>
        <a:bodyPr/>
        <a:lstStyle/>
        <a:p>
          <a:endParaRPr lang="en-US"/>
        </a:p>
      </dgm:t>
    </dgm:pt>
    <dgm:pt modelId="{E1EA49F5-07CE-F14D-B975-E0488A0376BE}" type="sibTrans" cxnId="{5A3CDA71-F906-1346-97AE-8DA044ACB646}">
      <dgm:prSet/>
      <dgm:spPr/>
      <dgm:t>
        <a:bodyPr/>
        <a:lstStyle/>
        <a:p>
          <a:endParaRPr lang="en-US"/>
        </a:p>
      </dgm:t>
    </dgm:pt>
    <dgm:pt modelId="{6642D159-2596-7C4D-95F0-8ABC6086092E}">
      <dgm:prSet custT="1"/>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dirty="0">
            <a:latin typeface="Century Schoolbook" charset="0"/>
            <a:ea typeface="Century Schoolbook" charset="0"/>
            <a:cs typeface="Century Schoolbook" charset="0"/>
          </a:endParaRPr>
        </a:p>
      </dgm:t>
    </dgm:pt>
    <dgm:pt modelId="{50E53A8F-75E3-A645-A67C-CC8A7C39ED2B}" type="parTrans" cxnId="{E6547623-8ECF-C543-B6D3-9DBF91677739}">
      <dgm:prSet/>
      <dgm:spPr/>
      <dgm:t>
        <a:bodyPr/>
        <a:lstStyle/>
        <a:p>
          <a:endParaRPr lang="en-US"/>
        </a:p>
      </dgm:t>
    </dgm:pt>
    <dgm:pt modelId="{0EDC7EFE-D896-D342-85A5-FEA491672F4D}" type="sibTrans" cxnId="{E6547623-8ECF-C543-B6D3-9DBF91677739}">
      <dgm:prSet/>
      <dgm:spPr/>
      <dgm:t>
        <a:bodyPr/>
        <a:lstStyle/>
        <a:p>
          <a:endParaRPr lang="en-US"/>
        </a:p>
      </dgm:t>
    </dgm:pt>
    <dgm:pt modelId="{DBC25D3B-0C5F-5F4D-BF0F-59C030529C45}">
      <dgm:prSet custT="1"/>
      <dgm:spPr/>
      <dgm:t>
        <a:bodyPr/>
        <a:lstStyle/>
        <a:p>
          <a:pPr rtl="0"/>
          <a:r>
            <a:rPr lang="en-US" sz="2800" dirty="0" smtClean="0">
              <a:latin typeface="Century Schoolbook" charset="0"/>
              <a:ea typeface="Century Schoolbook" charset="0"/>
              <a:cs typeface="Century Schoolbook" charset="0"/>
            </a:rPr>
            <a:t>Treatment integrity (IV)</a:t>
          </a:r>
          <a:endParaRPr lang="en-US" sz="2800" dirty="0">
            <a:latin typeface="Century Schoolbook" charset="0"/>
            <a:ea typeface="Century Schoolbook" charset="0"/>
            <a:cs typeface="Century Schoolbook" charset="0"/>
          </a:endParaRPr>
        </a:p>
      </dgm:t>
    </dgm:pt>
    <dgm:pt modelId="{C31A211C-DFA0-0C4A-B6CD-B1410B5C105B}" type="parTrans" cxnId="{EAECE3B7-6737-974C-8102-331B049C2D76}">
      <dgm:prSet/>
      <dgm:spPr/>
      <dgm:t>
        <a:bodyPr/>
        <a:lstStyle/>
        <a:p>
          <a:endParaRPr lang="en-US"/>
        </a:p>
      </dgm:t>
    </dgm:pt>
    <dgm:pt modelId="{9654FBF6-C32D-B24A-A1D7-15471A930F21}" type="sibTrans" cxnId="{EAECE3B7-6737-974C-8102-331B049C2D76}">
      <dgm:prSet/>
      <dgm:spPr/>
      <dgm:t>
        <a:bodyPr/>
        <a:lstStyle/>
        <a:p>
          <a:endParaRPr lang="en-US"/>
        </a:p>
      </dgm:t>
    </dgm:pt>
    <dgm:pt modelId="{DE8BE64E-0A1E-4943-A4BD-4A7C83340E21}">
      <dgm:prSet custT="1"/>
      <dgm:spPr/>
      <dgm:t>
        <a:bodyPr/>
        <a:lstStyle/>
        <a:p>
          <a:pPr marL="114300" lvl="1" indent="0" algn="l" defTabSz="622300" rtl="0">
            <a:lnSpc>
              <a:spcPct val="90000"/>
            </a:lnSpc>
            <a:spcBef>
              <a:spcPct val="0"/>
            </a:spcBef>
            <a:spcAft>
              <a:spcPct val="15000"/>
            </a:spcAft>
            <a:buNone/>
          </a:pPr>
          <a:endParaRPr lang="en-US" sz="1400" dirty="0" smtClean="0">
            <a:latin typeface="Century Schoolbook" charset="0"/>
            <a:ea typeface="Century Schoolbook" charset="0"/>
            <a:cs typeface="Century Schoolbook" charset="0"/>
          </a:endParaRPr>
        </a:p>
      </dgm:t>
    </dgm:pt>
    <dgm:pt modelId="{581F2855-DB6A-DA4F-B1F3-86A0B466C6C6}" type="parTrans" cxnId="{967BBA1E-E7A8-BC40-A53D-0AA55BA86789}">
      <dgm:prSet/>
      <dgm:spPr/>
      <dgm:t>
        <a:bodyPr/>
        <a:lstStyle/>
        <a:p>
          <a:endParaRPr lang="en-US"/>
        </a:p>
      </dgm:t>
    </dgm:pt>
    <dgm:pt modelId="{926FAF09-CEEB-8546-9C27-26C493E8D815}" type="sibTrans" cxnId="{967BBA1E-E7A8-BC40-A53D-0AA55BA86789}">
      <dgm:prSet/>
      <dgm:spPr/>
      <dgm:t>
        <a:bodyPr/>
        <a:lstStyle/>
        <a:p>
          <a:endParaRPr lang="en-US"/>
        </a:p>
      </dgm:t>
    </dgm:pt>
    <dgm:pt modelId="{76183643-7C77-7044-A4A4-3C12C42B114A}">
      <dgm:prSet custT="1"/>
      <dgm:spPr/>
      <dgm:t>
        <a:bodyPr/>
        <a:lstStyle/>
        <a:p>
          <a:pPr rtl="0"/>
          <a:r>
            <a:rPr lang="en-US" sz="1500" dirty="0" smtClean="0">
              <a:latin typeface="Century Schoolbook" charset="0"/>
              <a:ea typeface="Century Schoolbook" charset="0"/>
              <a:cs typeface="Century Schoolbook" charset="0"/>
            </a:rPr>
            <a:t>Degree to which an intervention is implemented as originally designed</a:t>
          </a:r>
          <a:endParaRPr lang="en-US" sz="1500" dirty="0">
            <a:latin typeface="Century Schoolbook" charset="0"/>
            <a:ea typeface="Century Schoolbook" charset="0"/>
            <a:cs typeface="Century Schoolbook" charset="0"/>
          </a:endParaRPr>
        </a:p>
      </dgm:t>
    </dgm:pt>
    <dgm:pt modelId="{216DD526-819C-A446-8CDA-2D2AA02E2E55}" type="parTrans" cxnId="{D8FE7E72-58BA-9B4C-A8B3-686B5C44F3DD}">
      <dgm:prSet/>
      <dgm:spPr/>
      <dgm:t>
        <a:bodyPr/>
        <a:lstStyle/>
        <a:p>
          <a:endParaRPr lang="en-US"/>
        </a:p>
      </dgm:t>
    </dgm:pt>
    <dgm:pt modelId="{F1B9273D-5493-534E-BFBB-417EC381E024}" type="sibTrans" cxnId="{D8FE7E72-58BA-9B4C-A8B3-686B5C44F3DD}">
      <dgm:prSet/>
      <dgm:spPr/>
      <dgm:t>
        <a:bodyPr/>
        <a:lstStyle/>
        <a:p>
          <a:endParaRPr lang="en-US"/>
        </a:p>
      </dgm:t>
    </dgm:pt>
    <dgm:pt modelId="{C262529A-2BEE-DC43-8D27-2363AA3E36B3}">
      <dgm:prSet custT="1"/>
      <dgm:spPr/>
      <dgm:t>
        <a:bodyPr/>
        <a:lstStyle/>
        <a:p>
          <a:pPr rtl="0"/>
          <a:r>
            <a:rPr lang="en-US" sz="1600" dirty="0" smtClean="0">
              <a:latin typeface="Century Schoolbook" charset="0"/>
              <a:ea typeface="Century Schoolbook" charset="0"/>
              <a:cs typeface="Century Schoolbook" charset="0"/>
            </a:rPr>
            <a:t>Includes adherence and competence</a:t>
          </a:r>
          <a:endParaRPr lang="en-US" sz="1600" dirty="0">
            <a:latin typeface="Century Schoolbook" charset="0"/>
            <a:ea typeface="Century Schoolbook" charset="0"/>
            <a:cs typeface="Century Schoolbook" charset="0"/>
          </a:endParaRPr>
        </a:p>
      </dgm:t>
    </dgm:pt>
    <dgm:pt modelId="{FBF95517-456E-7946-9C82-90D8A9CFF387}" type="parTrans" cxnId="{CC1D507A-6305-F140-ADF8-578EC3AD9932}">
      <dgm:prSet/>
      <dgm:spPr/>
      <dgm:t>
        <a:bodyPr/>
        <a:lstStyle/>
        <a:p>
          <a:endParaRPr lang="en-US"/>
        </a:p>
      </dgm:t>
    </dgm:pt>
    <dgm:pt modelId="{0546369D-2AB4-8F4F-9505-8F42E73F7635}" type="sibTrans" cxnId="{CC1D507A-6305-F140-ADF8-578EC3AD9932}">
      <dgm:prSet/>
      <dgm:spPr/>
      <dgm:t>
        <a:bodyPr/>
        <a:lstStyle/>
        <a:p>
          <a:endParaRPr lang="en-US"/>
        </a:p>
      </dgm:t>
    </dgm:pt>
    <dgm:pt modelId="{0498122F-7B02-1146-91E3-7649ED556F5C}">
      <dgm:prSet custT="1"/>
      <dgm:spPr/>
      <dgm:t>
        <a:bodyPr/>
        <a:lstStyle/>
        <a:p>
          <a:pPr rtl="0"/>
          <a:r>
            <a:rPr lang="en-US" sz="1500" dirty="0" smtClean="0">
              <a:latin typeface="Century Schoolbook" charset="0"/>
              <a:ea typeface="Century Schoolbook" charset="0"/>
              <a:cs typeface="Century Schoolbook" charset="0"/>
            </a:rPr>
            <a:t>Only way to know if the treatment actually being administered is the same treatment being described in other settings</a:t>
          </a:r>
          <a:endParaRPr lang="en-US" sz="1500" dirty="0">
            <a:latin typeface="Century Schoolbook" charset="0"/>
            <a:ea typeface="Century Schoolbook" charset="0"/>
            <a:cs typeface="Century Schoolbook" charset="0"/>
          </a:endParaRPr>
        </a:p>
      </dgm:t>
    </dgm:pt>
    <dgm:pt modelId="{C96BA863-152B-9742-B3B1-5C6746C4149E}" type="parTrans" cxnId="{AAFEBB3F-5758-1346-B569-B65EA5B7CE1A}">
      <dgm:prSet/>
      <dgm:spPr/>
      <dgm:t>
        <a:bodyPr/>
        <a:lstStyle/>
        <a:p>
          <a:endParaRPr lang="en-US"/>
        </a:p>
      </dgm:t>
    </dgm:pt>
    <dgm:pt modelId="{245194B8-7449-264D-981C-FE57AE13C4D0}" type="sibTrans" cxnId="{AAFEBB3F-5758-1346-B569-B65EA5B7CE1A}">
      <dgm:prSet/>
      <dgm:spPr/>
      <dgm:t>
        <a:bodyPr/>
        <a:lstStyle/>
        <a:p>
          <a:endParaRPr lang="en-US"/>
        </a:p>
      </dgm:t>
    </dgm:pt>
    <dgm:pt modelId="{BF9C74B7-D9EB-FB45-8EAA-EE6C8F6455AF}" type="pres">
      <dgm:prSet presAssocID="{9843BCE1-767C-3545-AD69-54909BD548FF}" presName="theList" presStyleCnt="0">
        <dgm:presLayoutVars>
          <dgm:dir/>
          <dgm:animLvl val="lvl"/>
          <dgm:resizeHandles val="exact"/>
        </dgm:presLayoutVars>
      </dgm:prSet>
      <dgm:spPr/>
      <dgm:t>
        <a:bodyPr/>
        <a:lstStyle/>
        <a:p>
          <a:endParaRPr lang="en-US"/>
        </a:p>
      </dgm:t>
    </dgm:pt>
    <dgm:pt modelId="{D72D31C4-2B3A-2E4E-8768-AC62569C0EF2}" type="pres">
      <dgm:prSet presAssocID="{1239430E-7571-8A42-A376-A2E1C7B77807}" presName="compNode" presStyleCnt="0"/>
      <dgm:spPr/>
    </dgm:pt>
    <dgm:pt modelId="{7A5DB23B-7EA8-3D43-B3A1-015484AD02ED}" type="pres">
      <dgm:prSet presAssocID="{1239430E-7571-8A42-A376-A2E1C7B77807}" presName="aNode" presStyleLbl="bgShp" presStyleIdx="0" presStyleCnt="2"/>
      <dgm:spPr/>
      <dgm:t>
        <a:bodyPr/>
        <a:lstStyle/>
        <a:p>
          <a:endParaRPr lang="en-US"/>
        </a:p>
      </dgm:t>
    </dgm:pt>
    <dgm:pt modelId="{2F7A4708-1ED9-8645-A016-CD561C22C0D9}" type="pres">
      <dgm:prSet presAssocID="{1239430E-7571-8A42-A376-A2E1C7B77807}" presName="textNode" presStyleLbl="bgShp" presStyleIdx="0" presStyleCnt="2"/>
      <dgm:spPr/>
      <dgm:t>
        <a:bodyPr/>
        <a:lstStyle/>
        <a:p>
          <a:endParaRPr lang="en-US"/>
        </a:p>
      </dgm:t>
    </dgm:pt>
    <dgm:pt modelId="{C8B0AE8F-6227-AB4C-926A-A19EE8A16850}" type="pres">
      <dgm:prSet presAssocID="{1239430E-7571-8A42-A376-A2E1C7B77807}" presName="compChildNode" presStyleCnt="0"/>
      <dgm:spPr/>
    </dgm:pt>
    <dgm:pt modelId="{07B3354D-CF7B-AB4B-95AB-7FFC6F145A2A}" type="pres">
      <dgm:prSet presAssocID="{1239430E-7571-8A42-A376-A2E1C7B77807}" presName="theInnerList" presStyleCnt="0"/>
      <dgm:spPr/>
    </dgm:pt>
    <dgm:pt modelId="{8073D200-9CA1-284D-96C5-67890809146B}" type="pres">
      <dgm:prSet presAssocID="{EE1C3DF2-AC2B-9147-975A-6C4A312548D7}" presName="childNode" presStyleLbl="node1" presStyleIdx="0" presStyleCnt="4" custScaleY="291985">
        <dgm:presLayoutVars>
          <dgm:bulletEnabled val="1"/>
        </dgm:presLayoutVars>
      </dgm:prSet>
      <dgm:spPr/>
      <dgm:t>
        <a:bodyPr/>
        <a:lstStyle/>
        <a:p>
          <a:endParaRPr lang="en-US"/>
        </a:p>
      </dgm:t>
    </dgm:pt>
    <dgm:pt modelId="{B15FDBCB-7D1A-EA4F-89A1-AB2BFA7E6BB4}" type="pres">
      <dgm:prSet presAssocID="{1239430E-7571-8A42-A376-A2E1C7B77807}" presName="aSpace" presStyleCnt="0"/>
      <dgm:spPr/>
    </dgm:pt>
    <dgm:pt modelId="{4A1A70C8-AD7D-3A47-8D15-0BAD5891A976}" type="pres">
      <dgm:prSet presAssocID="{DBC25D3B-0C5F-5F4D-BF0F-59C030529C45}" presName="compNode" presStyleCnt="0"/>
      <dgm:spPr/>
    </dgm:pt>
    <dgm:pt modelId="{D8ED34F6-3C9C-D148-8354-05EA159BBFAE}" type="pres">
      <dgm:prSet presAssocID="{DBC25D3B-0C5F-5F4D-BF0F-59C030529C45}" presName="aNode" presStyleLbl="bgShp" presStyleIdx="1" presStyleCnt="2"/>
      <dgm:spPr/>
      <dgm:t>
        <a:bodyPr/>
        <a:lstStyle/>
        <a:p>
          <a:endParaRPr lang="en-US"/>
        </a:p>
      </dgm:t>
    </dgm:pt>
    <dgm:pt modelId="{521806D6-2611-7943-8C11-D574C715B93B}" type="pres">
      <dgm:prSet presAssocID="{DBC25D3B-0C5F-5F4D-BF0F-59C030529C45}" presName="textNode" presStyleLbl="bgShp" presStyleIdx="1" presStyleCnt="2"/>
      <dgm:spPr/>
      <dgm:t>
        <a:bodyPr/>
        <a:lstStyle/>
        <a:p>
          <a:endParaRPr lang="en-US"/>
        </a:p>
      </dgm:t>
    </dgm:pt>
    <dgm:pt modelId="{E97B847B-42FC-B845-A2F2-CFAEC80C9798}" type="pres">
      <dgm:prSet presAssocID="{DBC25D3B-0C5F-5F4D-BF0F-59C030529C45}" presName="compChildNode" presStyleCnt="0"/>
      <dgm:spPr/>
    </dgm:pt>
    <dgm:pt modelId="{12C9BD8C-BDD2-0B4D-BB8E-31188AB8ABB9}" type="pres">
      <dgm:prSet presAssocID="{DBC25D3B-0C5F-5F4D-BF0F-59C030529C45}" presName="theInnerList" presStyleCnt="0"/>
      <dgm:spPr/>
    </dgm:pt>
    <dgm:pt modelId="{FEAF2145-4A4F-BC49-AB6A-A3920FDB7C25}" type="pres">
      <dgm:prSet presAssocID="{76183643-7C77-7044-A4A4-3C12C42B114A}" presName="childNode" presStyleLbl="node1" presStyleIdx="1" presStyleCnt="4">
        <dgm:presLayoutVars>
          <dgm:bulletEnabled val="1"/>
        </dgm:presLayoutVars>
      </dgm:prSet>
      <dgm:spPr/>
      <dgm:t>
        <a:bodyPr/>
        <a:lstStyle/>
        <a:p>
          <a:endParaRPr lang="en-US"/>
        </a:p>
      </dgm:t>
    </dgm:pt>
    <dgm:pt modelId="{515FD077-EBC6-D748-BDE6-7005E0DBAB78}" type="pres">
      <dgm:prSet presAssocID="{76183643-7C77-7044-A4A4-3C12C42B114A}" presName="aSpace2" presStyleCnt="0"/>
      <dgm:spPr/>
    </dgm:pt>
    <dgm:pt modelId="{F5B7D5AC-B0C8-1048-94FF-330F29C8B2C0}" type="pres">
      <dgm:prSet presAssocID="{C262529A-2BEE-DC43-8D27-2363AA3E36B3}" presName="childNode" presStyleLbl="node1" presStyleIdx="2" presStyleCnt="4">
        <dgm:presLayoutVars>
          <dgm:bulletEnabled val="1"/>
        </dgm:presLayoutVars>
      </dgm:prSet>
      <dgm:spPr/>
      <dgm:t>
        <a:bodyPr/>
        <a:lstStyle/>
        <a:p>
          <a:endParaRPr lang="en-US"/>
        </a:p>
      </dgm:t>
    </dgm:pt>
    <dgm:pt modelId="{D404C476-6558-474F-B184-BA02B5457E7B}" type="pres">
      <dgm:prSet presAssocID="{C262529A-2BEE-DC43-8D27-2363AA3E36B3}" presName="aSpace2" presStyleCnt="0"/>
      <dgm:spPr/>
    </dgm:pt>
    <dgm:pt modelId="{94B3054A-206D-F24C-9F88-F3F989ED7E8C}" type="pres">
      <dgm:prSet presAssocID="{0498122F-7B02-1146-91E3-7649ED556F5C}" presName="childNode" presStyleLbl="node1" presStyleIdx="3" presStyleCnt="4" custScaleY="185270">
        <dgm:presLayoutVars>
          <dgm:bulletEnabled val="1"/>
        </dgm:presLayoutVars>
      </dgm:prSet>
      <dgm:spPr/>
      <dgm:t>
        <a:bodyPr/>
        <a:lstStyle/>
        <a:p>
          <a:endParaRPr lang="en-US"/>
        </a:p>
      </dgm:t>
    </dgm:pt>
  </dgm:ptLst>
  <dgm:cxnLst>
    <dgm:cxn modelId="{EAECE3B7-6737-974C-8102-331B049C2D76}" srcId="{9843BCE1-767C-3545-AD69-54909BD548FF}" destId="{DBC25D3B-0C5F-5F4D-BF0F-59C030529C45}" srcOrd="1" destOrd="0" parTransId="{C31A211C-DFA0-0C4A-B6CD-B1410B5C105B}" sibTransId="{9654FBF6-C32D-B24A-A1D7-15471A930F21}"/>
    <dgm:cxn modelId="{6343A3A8-077B-7B48-8F45-A8F053D4C411}" srcId="{9843BCE1-767C-3545-AD69-54909BD548FF}" destId="{1239430E-7571-8A42-A376-A2E1C7B77807}" srcOrd="0" destOrd="0" parTransId="{A1FA14B6-489A-8143-9494-B10719CFD444}" sibTransId="{CC365335-5D06-E24F-A344-6191BE330EB5}"/>
    <dgm:cxn modelId="{1AB817AA-D019-D241-A10B-8456E7CBD228}" type="presOf" srcId="{DE8BE64E-0A1E-4943-A4BD-4A7C83340E21}" destId="{8073D200-9CA1-284D-96C5-67890809146B}" srcOrd="0" destOrd="1" presId="urn:microsoft.com/office/officeart/2005/8/layout/lProcess2"/>
    <dgm:cxn modelId="{D57413D2-9A9B-E145-B454-545AC976C7FF}" type="presOf" srcId="{1239430E-7571-8A42-A376-A2E1C7B77807}" destId="{7A5DB23B-7EA8-3D43-B3A1-015484AD02ED}" srcOrd="0" destOrd="0" presId="urn:microsoft.com/office/officeart/2005/8/layout/lProcess2"/>
    <dgm:cxn modelId="{22ED9A9B-937F-AA47-A916-ABB62CDC23CB}" type="presOf" srcId="{C262529A-2BEE-DC43-8D27-2363AA3E36B3}" destId="{F5B7D5AC-B0C8-1048-94FF-330F29C8B2C0}" srcOrd="0" destOrd="0" presId="urn:microsoft.com/office/officeart/2005/8/layout/lProcess2"/>
    <dgm:cxn modelId="{7D96F0CA-E04F-8743-BFF9-D2890D18F18E}" type="presOf" srcId="{EE1C3DF2-AC2B-9147-975A-6C4A312548D7}" destId="{8073D200-9CA1-284D-96C5-67890809146B}" srcOrd="0" destOrd="0" presId="urn:microsoft.com/office/officeart/2005/8/layout/lProcess2"/>
    <dgm:cxn modelId="{D8FE7E72-58BA-9B4C-A8B3-686B5C44F3DD}" srcId="{DBC25D3B-0C5F-5F4D-BF0F-59C030529C45}" destId="{76183643-7C77-7044-A4A4-3C12C42B114A}" srcOrd="0" destOrd="0" parTransId="{216DD526-819C-A446-8CDA-2D2AA02E2E55}" sibTransId="{F1B9273D-5493-534E-BFBB-417EC381E024}"/>
    <dgm:cxn modelId="{3F1016EE-B206-3042-B952-A68BCFF09502}" type="presOf" srcId="{1239430E-7571-8A42-A376-A2E1C7B77807}" destId="{2F7A4708-1ED9-8645-A016-CD561C22C0D9}" srcOrd="1" destOrd="0" presId="urn:microsoft.com/office/officeart/2005/8/layout/lProcess2"/>
    <dgm:cxn modelId="{5A3CDA71-F906-1346-97AE-8DA044ACB646}" srcId="{1239430E-7571-8A42-A376-A2E1C7B77807}" destId="{EE1C3DF2-AC2B-9147-975A-6C4A312548D7}" srcOrd="0" destOrd="0" parTransId="{585A766C-AC0C-CB48-8479-D101C98891C9}" sibTransId="{E1EA49F5-07CE-F14D-B975-E0488A0376BE}"/>
    <dgm:cxn modelId="{E6547623-8ECF-C543-B6D3-9DBF91677739}" srcId="{EE1C3DF2-AC2B-9147-975A-6C4A312548D7}" destId="{6642D159-2596-7C4D-95F0-8ABC6086092E}" srcOrd="1" destOrd="0" parTransId="{50E53A8F-75E3-A645-A67C-CC8A7C39ED2B}" sibTransId="{0EDC7EFE-D896-D342-85A5-FEA491672F4D}"/>
    <dgm:cxn modelId="{F79A822F-72D5-D044-9F55-5F5C403D77A1}" type="presOf" srcId="{DBC25D3B-0C5F-5F4D-BF0F-59C030529C45}" destId="{521806D6-2611-7943-8C11-D574C715B93B}" srcOrd="1" destOrd="0" presId="urn:microsoft.com/office/officeart/2005/8/layout/lProcess2"/>
    <dgm:cxn modelId="{D1B34906-B10A-4D40-9ACB-98D60558E4E4}" type="presOf" srcId="{9843BCE1-767C-3545-AD69-54909BD548FF}" destId="{BF9C74B7-D9EB-FB45-8EAA-EE6C8F6455AF}" srcOrd="0" destOrd="0" presId="urn:microsoft.com/office/officeart/2005/8/layout/lProcess2"/>
    <dgm:cxn modelId="{967BBA1E-E7A8-BC40-A53D-0AA55BA86789}" srcId="{EE1C3DF2-AC2B-9147-975A-6C4A312548D7}" destId="{DE8BE64E-0A1E-4943-A4BD-4A7C83340E21}" srcOrd="0" destOrd="0" parTransId="{581F2855-DB6A-DA4F-B1F3-86A0B466C6C6}" sibTransId="{926FAF09-CEEB-8546-9C27-26C493E8D815}"/>
    <dgm:cxn modelId="{FDE4701F-DB37-0248-8A0C-FA7EC33576C6}" type="presOf" srcId="{76183643-7C77-7044-A4A4-3C12C42B114A}" destId="{FEAF2145-4A4F-BC49-AB6A-A3920FDB7C25}" srcOrd="0" destOrd="0" presId="urn:microsoft.com/office/officeart/2005/8/layout/lProcess2"/>
    <dgm:cxn modelId="{F29CEA2E-A2BA-2E49-89CC-F2CD9AAE604E}" type="presOf" srcId="{6642D159-2596-7C4D-95F0-8ABC6086092E}" destId="{8073D200-9CA1-284D-96C5-67890809146B}" srcOrd="0" destOrd="2" presId="urn:microsoft.com/office/officeart/2005/8/layout/lProcess2"/>
    <dgm:cxn modelId="{AAFEBB3F-5758-1346-B569-B65EA5B7CE1A}" srcId="{DBC25D3B-0C5F-5F4D-BF0F-59C030529C45}" destId="{0498122F-7B02-1146-91E3-7649ED556F5C}" srcOrd="2" destOrd="0" parTransId="{C96BA863-152B-9742-B3B1-5C6746C4149E}" sibTransId="{245194B8-7449-264D-981C-FE57AE13C4D0}"/>
    <dgm:cxn modelId="{766FD96B-50CB-2F4F-89B0-FA8E5B911B57}" type="presOf" srcId="{DBC25D3B-0C5F-5F4D-BF0F-59C030529C45}" destId="{D8ED34F6-3C9C-D148-8354-05EA159BBFAE}" srcOrd="0" destOrd="0" presId="urn:microsoft.com/office/officeart/2005/8/layout/lProcess2"/>
    <dgm:cxn modelId="{77B43A51-5DB4-1644-A47A-F36883F0A441}" type="presOf" srcId="{0498122F-7B02-1146-91E3-7649ED556F5C}" destId="{94B3054A-206D-F24C-9F88-F3F989ED7E8C}" srcOrd="0" destOrd="0" presId="urn:microsoft.com/office/officeart/2005/8/layout/lProcess2"/>
    <dgm:cxn modelId="{CC1D507A-6305-F140-ADF8-578EC3AD9932}" srcId="{DBC25D3B-0C5F-5F4D-BF0F-59C030529C45}" destId="{C262529A-2BEE-DC43-8D27-2363AA3E36B3}" srcOrd="1" destOrd="0" parTransId="{FBF95517-456E-7946-9C82-90D8A9CFF387}" sibTransId="{0546369D-2AB4-8F4F-9505-8F42E73F7635}"/>
    <dgm:cxn modelId="{D5E9BE32-54A0-5D41-BD35-92E307D5CC55}" type="presParOf" srcId="{BF9C74B7-D9EB-FB45-8EAA-EE6C8F6455AF}" destId="{D72D31C4-2B3A-2E4E-8768-AC62569C0EF2}" srcOrd="0" destOrd="0" presId="urn:microsoft.com/office/officeart/2005/8/layout/lProcess2"/>
    <dgm:cxn modelId="{6D8358D3-E1CB-D340-A2E6-82A49E90E1F9}" type="presParOf" srcId="{D72D31C4-2B3A-2E4E-8768-AC62569C0EF2}" destId="{7A5DB23B-7EA8-3D43-B3A1-015484AD02ED}" srcOrd="0" destOrd="0" presId="urn:microsoft.com/office/officeart/2005/8/layout/lProcess2"/>
    <dgm:cxn modelId="{120D0988-EB1E-B246-A187-3820AFD59282}" type="presParOf" srcId="{D72D31C4-2B3A-2E4E-8768-AC62569C0EF2}" destId="{2F7A4708-1ED9-8645-A016-CD561C22C0D9}" srcOrd="1" destOrd="0" presId="urn:microsoft.com/office/officeart/2005/8/layout/lProcess2"/>
    <dgm:cxn modelId="{2602E119-4765-BF4B-8D1E-11B214B5066A}" type="presParOf" srcId="{D72D31C4-2B3A-2E4E-8768-AC62569C0EF2}" destId="{C8B0AE8F-6227-AB4C-926A-A19EE8A16850}" srcOrd="2" destOrd="0" presId="urn:microsoft.com/office/officeart/2005/8/layout/lProcess2"/>
    <dgm:cxn modelId="{4BCD39C4-C0A0-084A-AED5-B7FA63597C31}" type="presParOf" srcId="{C8B0AE8F-6227-AB4C-926A-A19EE8A16850}" destId="{07B3354D-CF7B-AB4B-95AB-7FFC6F145A2A}" srcOrd="0" destOrd="0" presId="urn:microsoft.com/office/officeart/2005/8/layout/lProcess2"/>
    <dgm:cxn modelId="{73138FD2-5CC5-1A4C-BD8C-1142565BA968}" type="presParOf" srcId="{07B3354D-CF7B-AB4B-95AB-7FFC6F145A2A}" destId="{8073D200-9CA1-284D-96C5-67890809146B}" srcOrd="0" destOrd="0" presId="urn:microsoft.com/office/officeart/2005/8/layout/lProcess2"/>
    <dgm:cxn modelId="{B9D0E505-5964-4645-8544-94AB5062CC61}" type="presParOf" srcId="{BF9C74B7-D9EB-FB45-8EAA-EE6C8F6455AF}" destId="{B15FDBCB-7D1A-EA4F-89A1-AB2BFA7E6BB4}" srcOrd="1" destOrd="0" presId="urn:microsoft.com/office/officeart/2005/8/layout/lProcess2"/>
    <dgm:cxn modelId="{F224062E-139F-C145-9632-22442395804C}" type="presParOf" srcId="{BF9C74B7-D9EB-FB45-8EAA-EE6C8F6455AF}" destId="{4A1A70C8-AD7D-3A47-8D15-0BAD5891A976}" srcOrd="2" destOrd="0" presId="urn:microsoft.com/office/officeart/2005/8/layout/lProcess2"/>
    <dgm:cxn modelId="{22989814-ED43-2943-91E7-84E1D3C91D14}" type="presParOf" srcId="{4A1A70C8-AD7D-3A47-8D15-0BAD5891A976}" destId="{D8ED34F6-3C9C-D148-8354-05EA159BBFAE}" srcOrd="0" destOrd="0" presId="urn:microsoft.com/office/officeart/2005/8/layout/lProcess2"/>
    <dgm:cxn modelId="{EE0862D3-AB2B-4147-95FF-D7FE80CDE8FC}" type="presParOf" srcId="{4A1A70C8-AD7D-3A47-8D15-0BAD5891A976}" destId="{521806D6-2611-7943-8C11-D574C715B93B}" srcOrd="1" destOrd="0" presId="urn:microsoft.com/office/officeart/2005/8/layout/lProcess2"/>
    <dgm:cxn modelId="{47BBFC38-74E9-CB49-B805-EE52AC555FCE}" type="presParOf" srcId="{4A1A70C8-AD7D-3A47-8D15-0BAD5891A976}" destId="{E97B847B-42FC-B845-A2F2-CFAEC80C9798}" srcOrd="2" destOrd="0" presId="urn:microsoft.com/office/officeart/2005/8/layout/lProcess2"/>
    <dgm:cxn modelId="{7D4B5546-BC8F-714C-98F0-4C64DC3DEF40}" type="presParOf" srcId="{E97B847B-42FC-B845-A2F2-CFAEC80C9798}" destId="{12C9BD8C-BDD2-0B4D-BB8E-31188AB8ABB9}" srcOrd="0" destOrd="0" presId="urn:microsoft.com/office/officeart/2005/8/layout/lProcess2"/>
    <dgm:cxn modelId="{BC0909D0-23CB-5F48-96F0-5F565A9C03A6}" type="presParOf" srcId="{12C9BD8C-BDD2-0B4D-BB8E-31188AB8ABB9}" destId="{FEAF2145-4A4F-BC49-AB6A-A3920FDB7C25}" srcOrd="0" destOrd="0" presId="urn:microsoft.com/office/officeart/2005/8/layout/lProcess2"/>
    <dgm:cxn modelId="{5D4A604A-0EF4-9D4E-9765-6952FABF965B}" type="presParOf" srcId="{12C9BD8C-BDD2-0B4D-BB8E-31188AB8ABB9}" destId="{515FD077-EBC6-D748-BDE6-7005E0DBAB78}" srcOrd="1" destOrd="0" presId="urn:microsoft.com/office/officeart/2005/8/layout/lProcess2"/>
    <dgm:cxn modelId="{E87BF6CD-ECDB-7746-80C7-6648FA8CE90B}" type="presParOf" srcId="{12C9BD8C-BDD2-0B4D-BB8E-31188AB8ABB9}" destId="{F5B7D5AC-B0C8-1048-94FF-330F29C8B2C0}" srcOrd="2" destOrd="0" presId="urn:microsoft.com/office/officeart/2005/8/layout/lProcess2"/>
    <dgm:cxn modelId="{B5EF8F68-B708-FF44-B661-FF8CF1DB7537}" type="presParOf" srcId="{12C9BD8C-BDD2-0B4D-BB8E-31188AB8ABB9}" destId="{D404C476-6558-474F-B184-BA02B5457E7B}" srcOrd="3" destOrd="0" presId="urn:microsoft.com/office/officeart/2005/8/layout/lProcess2"/>
    <dgm:cxn modelId="{2E9CF6D0-BC11-0941-86E1-D02F8235C613}" type="presParOf" srcId="{12C9BD8C-BDD2-0B4D-BB8E-31188AB8ABB9}" destId="{94B3054A-206D-F24C-9F88-F3F989ED7E8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DB1167-A368-D544-B7F2-9CB80CED2E98}" type="doc">
      <dgm:prSet loTypeId="urn:microsoft.com/office/officeart/2008/layout/TitlePictureLineup" loCatId="relationship" qsTypeId="urn:microsoft.com/office/officeart/2005/8/quickstyle/simple4" qsCatId="simple" csTypeId="urn:microsoft.com/office/officeart/2005/8/colors/accent0_3" csCatId="mainScheme" phldr="1"/>
      <dgm:spPr/>
      <dgm:t>
        <a:bodyPr/>
        <a:lstStyle/>
        <a:p>
          <a:endParaRPr lang="en-US"/>
        </a:p>
      </dgm:t>
    </dgm:pt>
    <dgm:pt modelId="{B82E7BBB-47BB-224D-88D9-E04E068BB299}">
      <dgm:prSet custT="1"/>
      <dgm:spPr/>
      <dgm:t>
        <a:bodyPr/>
        <a:lstStyle/>
        <a:p>
          <a:pPr rtl="0"/>
          <a:r>
            <a:rPr lang="en-US" sz="1600" b="0" dirty="0" smtClean="0">
              <a:latin typeface="Century Schoolbook" charset="0"/>
              <a:ea typeface="Century Schoolbook" charset="0"/>
              <a:cs typeface="Century Schoolbook" charset="0"/>
            </a:rPr>
            <a:t>Training coders</a:t>
          </a:r>
          <a:endParaRPr lang="en-US" sz="1600" b="0" dirty="0">
            <a:latin typeface="Century Schoolbook" charset="0"/>
            <a:ea typeface="Century Schoolbook" charset="0"/>
            <a:cs typeface="Century Schoolbook" charset="0"/>
          </a:endParaRPr>
        </a:p>
      </dgm:t>
    </dgm:pt>
    <dgm:pt modelId="{5F5C630A-D70E-4A4B-8B4D-4DB0C3283D35}" type="parTrans" cxnId="{668BE5F7-CD41-594F-8125-B151936701FA}">
      <dgm:prSet/>
      <dgm:spPr/>
      <dgm:t>
        <a:bodyPr/>
        <a:lstStyle/>
        <a:p>
          <a:endParaRPr lang="en-US" sz="4400"/>
        </a:p>
      </dgm:t>
    </dgm:pt>
    <dgm:pt modelId="{AD21D2CF-FAA4-F04F-8B31-7350E0F04BF3}" type="sibTrans" cxnId="{668BE5F7-CD41-594F-8125-B151936701FA}">
      <dgm:prSet/>
      <dgm:spPr/>
      <dgm:t>
        <a:bodyPr/>
        <a:lstStyle/>
        <a:p>
          <a:endParaRPr lang="en-US" sz="4400"/>
        </a:p>
      </dgm:t>
    </dgm:pt>
    <dgm:pt modelId="{D170962C-0C4D-134F-B9FC-4872C63E6749}">
      <dgm:prSet custT="1"/>
      <dgm:spPr/>
      <dgm:t>
        <a:bodyPr/>
        <a:lstStyle/>
        <a:p>
          <a:pPr rtl="0"/>
          <a:r>
            <a:rPr lang="en-US" sz="1200" dirty="0" smtClean="0">
              <a:latin typeface="Century Schoolbook" charset="0"/>
              <a:ea typeface="Century Schoolbook" charset="0"/>
              <a:cs typeface="Century Schoolbook" charset="0"/>
            </a:rPr>
            <a:t>Basic training in functional analysis and FAP principles</a:t>
          </a:r>
          <a:endParaRPr lang="en-US" sz="1200" dirty="0">
            <a:latin typeface="Century Schoolbook" charset="0"/>
            <a:ea typeface="Century Schoolbook" charset="0"/>
            <a:cs typeface="Century Schoolbook" charset="0"/>
          </a:endParaRPr>
        </a:p>
      </dgm:t>
    </dgm:pt>
    <dgm:pt modelId="{0BABB285-756C-4F49-AE00-B1E67D635DF0}" type="parTrans" cxnId="{24B4D96E-78FA-5243-88C6-16C7F70E893A}">
      <dgm:prSet/>
      <dgm:spPr/>
      <dgm:t>
        <a:bodyPr/>
        <a:lstStyle/>
        <a:p>
          <a:endParaRPr lang="en-US" sz="4400"/>
        </a:p>
      </dgm:t>
    </dgm:pt>
    <dgm:pt modelId="{E76D8D90-0FD2-2846-AE3A-B427FC8A78BE}" type="sibTrans" cxnId="{24B4D96E-78FA-5243-88C6-16C7F70E893A}">
      <dgm:prSet/>
      <dgm:spPr/>
      <dgm:t>
        <a:bodyPr/>
        <a:lstStyle/>
        <a:p>
          <a:endParaRPr lang="en-US" sz="4400"/>
        </a:p>
      </dgm:t>
    </dgm:pt>
    <dgm:pt modelId="{7DD206AA-3797-2346-B7CE-49D435ECFE87}">
      <dgm:prSet custT="1"/>
      <dgm:spPr/>
      <dgm:t>
        <a:bodyPr/>
        <a:lstStyle/>
        <a:p>
          <a:pPr rtl="0"/>
          <a:r>
            <a:rPr lang="en-US" sz="1200" dirty="0" smtClean="0">
              <a:latin typeface="Century Schoolbook" charset="0"/>
              <a:ea typeface="Century Schoolbook" charset="0"/>
              <a:cs typeface="Century Schoolbook" charset="0"/>
            </a:rPr>
            <a:t>Videotaping sessions where clients present clinical problems of interest in the analysis</a:t>
          </a:r>
          <a:endParaRPr lang="en-US" sz="1200" dirty="0">
            <a:latin typeface="Century Schoolbook" charset="0"/>
            <a:ea typeface="Century Schoolbook" charset="0"/>
            <a:cs typeface="Century Schoolbook" charset="0"/>
          </a:endParaRPr>
        </a:p>
      </dgm:t>
    </dgm:pt>
    <dgm:pt modelId="{88DD3A83-C1AC-FA49-882C-E31ADAEAF1DC}" type="parTrans" cxnId="{22519536-C3D8-824C-909A-BA1C81705458}">
      <dgm:prSet/>
      <dgm:spPr/>
      <dgm:t>
        <a:bodyPr/>
        <a:lstStyle/>
        <a:p>
          <a:endParaRPr lang="en-US" sz="4400"/>
        </a:p>
      </dgm:t>
    </dgm:pt>
    <dgm:pt modelId="{D5345526-8C5A-1848-9EF4-189502240F06}" type="sibTrans" cxnId="{22519536-C3D8-824C-909A-BA1C81705458}">
      <dgm:prSet/>
      <dgm:spPr/>
      <dgm:t>
        <a:bodyPr/>
        <a:lstStyle/>
        <a:p>
          <a:endParaRPr lang="en-US" sz="4400"/>
        </a:p>
      </dgm:t>
    </dgm:pt>
    <dgm:pt modelId="{AD37FC50-84F8-914A-B16E-459BDB0E924E}">
      <dgm:prSet custT="1"/>
      <dgm:spPr/>
      <dgm:t>
        <a:bodyPr/>
        <a:lstStyle/>
        <a:p>
          <a:pPr rtl="0"/>
          <a:r>
            <a:rPr lang="en-US" sz="1200" dirty="0" smtClean="0">
              <a:latin typeface="Century Schoolbook" charset="0"/>
              <a:ea typeface="Century Schoolbook" charset="0"/>
              <a:cs typeface="Century Schoolbook" charset="0"/>
            </a:rPr>
            <a:t>Coding these tapes</a:t>
          </a:r>
          <a:endParaRPr lang="en-US" sz="1200" dirty="0">
            <a:latin typeface="Century Schoolbook" charset="0"/>
            <a:ea typeface="Century Schoolbook" charset="0"/>
            <a:cs typeface="Century Schoolbook" charset="0"/>
          </a:endParaRPr>
        </a:p>
      </dgm:t>
    </dgm:pt>
    <dgm:pt modelId="{D0F4830B-69ED-994D-A201-A90530AD94CE}" type="parTrans" cxnId="{348693DE-1F08-E044-9BB6-A93B267D07F5}">
      <dgm:prSet/>
      <dgm:spPr/>
      <dgm:t>
        <a:bodyPr/>
        <a:lstStyle/>
        <a:p>
          <a:endParaRPr lang="en-US" sz="4400"/>
        </a:p>
      </dgm:t>
    </dgm:pt>
    <dgm:pt modelId="{84662308-9B33-7F4D-9DDE-38C7CFC4D80E}" type="sibTrans" cxnId="{348693DE-1F08-E044-9BB6-A93B267D07F5}">
      <dgm:prSet/>
      <dgm:spPr/>
      <dgm:t>
        <a:bodyPr/>
        <a:lstStyle/>
        <a:p>
          <a:endParaRPr lang="en-US" sz="4400"/>
        </a:p>
      </dgm:t>
    </dgm:pt>
    <dgm:pt modelId="{DE14F4EA-A0B5-0045-ABA4-41F88D73CDDE}">
      <dgm:prSet custT="1"/>
      <dgm:spPr/>
      <dgm:t>
        <a:bodyPr/>
        <a:lstStyle/>
        <a:p>
          <a:pPr rtl="0"/>
          <a:r>
            <a:rPr lang="en-US" sz="1200" dirty="0" smtClean="0">
              <a:latin typeface="Century Schoolbook" charset="0"/>
              <a:ea typeface="Century Schoolbook" charset="0"/>
              <a:cs typeface="Century Schoolbook" charset="0"/>
            </a:rPr>
            <a:t>Identify coders T1’s (problems) and T2’s (skills) to avoid biases in coding sessions.</a:t>
          </a:r>
          <a:endParaRPr lang="en-US" sz="1200" dirty="0">
            <a:latin typeface="Century Schoolbook" charset="0"/>
            <a:ea typeface="Century Schoolbook" charset="0"/>
            <a:cs typeface="Century Schoolbook" charset="0"/>
          </a:endParaRPr>
        </a:p>
      </dgm:t>
    </dgm:pt>
    <dgm:pt modelId="{2B74BEE1-60DC-9244-AC75-F2E82684E8D3}" type="parTrans" cxnId="{2BCA4835-D536-0D43-BF8D-CC2FB77F8B65}">
      <dgm:prSet/>
      <dgm:spPr/>
      <dgm:t>
        <a:bodyPr/>
        <a:lstStyle/>
        <a:p>
          <a:endParaRPr lang="en-US" sz="4400"/>
        </a:p>
      </dgm:t>
    </dgm:pt>
    <dgm:pt modelId="{9797465A-03CD-D749-9103-FBA945D6FD65}" type="sibTrans" cxnId="{2BCA4835-D536-0D43-BF8D-CC2FB77F8B65}">
      <dgm:prSet/>
      <dgm:spPr/>
      <dgm:t>
        <a:bodyPr/>
        <a:lstStyle/>
        <a:p>
          <a:endParaRPr lang="en-US" sz="4400"/>
        </a:p>
      </dgm:t>
    </dgm:pt>
    <dgm:pt modelId="{425C51ED-B2CB-B344-B06D-09DB761F521B}">
      <dgm:prSet custT="1"/>
      <dgm:spPr/>
      <dgm:t>
        <a:bodyPr/>
        <a:lstStyle/>
        <a:p>
          <a:pPr rtl="0"/>
          <a:r>
            <a:rPr lang="en-US" sz="1200" dirty="0" smtClean="0">
              <a:latin typeface="Century Schoolbook" charset="0"/>
              <a:ea typeface="Century Schoolbook" charset="0"/>
              <a:cs typeface="Century Schoolbook" charset="0"/>
            </a:rPr>
            <a:t>Coders MUST be blind</a:t>
          </a:r>
          <a:endParaRPr lang="en-US" sz="1200" dirty="0">
            <a:latin typeface="Century Schoolbook" charset="0"/>
            <a:ea typeface="Century Schoolbook" charset="0"/>
            <a:cs typeface="Century Schoolbook" charset="0"/>
          </a:endParaRPr>
        </a:p>
      </dgm:t>
    </dgm:pt>
    <dgm:pt modelId="{A4CCCA3A-6731-0E4B-A549-BC79AE37DEC3}" type="parTrans" cxnId="{B0F1DDD7-7DDA-FE47-BE19-5565DBE3A496}">
      <dgm:prSet/>
      <dgm:spPr/>
      <dgm:t>
        <a:bodyPr/>
        <a:lstStyle/>
        <a:p>
          <a:endParaRPr lang="en-US" sz="4400"/>
        </a:p>
      </dgm:t>
    </dgm:pt>
    <dgm:pt modelId="{8CD61C5E-61D8-5B4E-8C96-C1F71400082B}" type="sibTrans" cxnId="{B0F1DDD7-7DDA-FE47-BE19-5565DBE3A496}">
      <dgm:prSet/>
      <dgm:spPr/>
      <dgm:t>
        <a:bodyPr/>
        <a:lstStyle/>
        <a:p>
          <a:endParaRPr lang="en-US" sz="4400"/>
        </a:p>
      </dgm:t>
    </dgm:pt>
    <dgm:pt modelId="{538041D6-A2E1-EE42-97CE-81875BC743A6}">
      <dgm:prSet custT="1"/>
      <dgm:spPr/>
      <dgm:t>
        <a:bodyPr/>
        <a:lstStyle/>
        <a:p>
          <a:pPr rtl="0"/>
          <a:r>
            <a:rPr lang="en-US" sz="1600" b="0" dirty="0" smtClean="0">
              <a:latin typeface="Century Schoolbook" charset="0"/>
              <a:ea typeface="Century Schoolbook" charset="0"/>
              <a:cs typeface="Century Schoolbook" charset="0"/>
            </a:rPr>
            <a:t>Conducting functional descriptive analysis</a:t>
          </a:r>
          <a:endParaRPr lang="en-US" sz="1600" b="0" dirty="0">
            <a:latin typeface="Century Schoolbook" charset="0"/>
            <a:ea typeface="Century Schoolbook" charset="0"/>
            <a:cs typeface="Century Schoolbook" charset="0"/>
          </a:endParaRPr>
        </a:p>
      </dgm:t>
    </dgm:pt>
    <dgm:pt modelId="{15C00347-2242-AE45-83CE-2B800AFBF905}" type="parTrans" cxnId="{5EE42BFF-F431-5E4A-9E49-E4FF03B00443}">
      <dgm:prSet/>
      <dgm:spPr/>
      <dgm:t>
        <a:bodyPr/>
        <a:lstStyle/>
        <a:p>
          <a:endParaRPr lang="en-US" sz="4400"/>
        </a:p>
      </dgm:t>
    </dgm:pt>
    <dgm:pt modelId="{E0B0C895-C8E8-984E-BD92-89D5250071D8}" type="sibTrans" cxnId="{5EE42BFF-F431-5E4A-9E49-E4FF03B00443}">
      <dgm:prSet/>
      <dgm:spPr/>
      <dgm:t>
        <a:bodyPr/>
        <a:lstStyle/>
        <a:p>
          <a:endParaRPr lang="en-US" sz="4400"/>
        </a:p>
      </dgm:t>
    </dgm:pt>
    <dgm:pt modelId="{846EA767-20F5-B540-979E-633EFC31B217}">
      <dgm:prSet custT="1"/>
      <dgm:spPr/>
      <dgm:t>
        <a:bodyPr/>
        <a:lstStyle/>
        <a:p>
          <a:pPr rtl="0"/>
          <a:r>
            <a:rPr lang="en-US" sz="1200" dirty="0" smtClean="0">
              <a:latin typeface="Century Schoolbook" charset="0"/>
              <a:ea typeface="Century Schoolbook" charset="0"/>
              <a:cs typeface="Century Schoolbook" charset="0"/>
            </a:rPr>
            <a:t>Videotaping therapeutic sessions</a:t>
          </a:r>
          <a:endParaRPr lang="en-US" sz="1200" dirty="0">
            <a:latin typeface="Century Schoolbook" charset="0"/>
            <a:ea typeface="Century Schoolbook" charset="0"/>
            <a:cs typeface="Century Schoolbook" charset="0"/>
          </a:endParaRPr>
        </a:p>
      </dgm:t>
    </dgm:pt>
    <dgm:pt modelId="{D3176AA7-3CC0-7A44-B196-4AB9C9B9F061}" type="parTrans" cxnId="{E3F12CEA-3D69-3E48-9A1E-6676A063FA18}">
      <dgm:prSet/>
      <dgm:spPr/>
      <dgm:t>
        <a:bodyPr/>
        <a:lstStyle/>
        <a:p>
          <a:endParaRPr lang="en-US" sz="4400"/>
        </a:p>
      </dgm:t>
    </dgm:pt>
    <dgm:pt modelId="{A2CBDE72-4E83-944B-878B-B4680BF5AF4B}" type="sibTrans" cxnId="{E3F12CEA-3D69-3E48-9A1E-6676A063FA18}">
      <dgm:prSet/>
      <dgm:spPr/>
      <dgm:t>
        <a:bodyPr/>
        <a:lstStyle/>
        <a:p>
          <a:endParaRPr lang="en-US" sz="4400"/>
        </a:p>
      </dgm:t>
    </dgm:pt>
    <dgm:pt modelId="{261F1C55-457F-3845-8C82-C69FBB5B0233}">
      <dgm:prSet custT="1"/>
      <dgm:spPr/>
      <dgm:t>
        <a:bodyPr/>
        <a:lstStyle/>
        <a:p>
          <a:pPr rtl="0"/>
          <a:r>
            <a:rPr lang="en-US" sz="1200" dirty="0" smtClean="0">
              <a:latin typeface="Century Schoolbook" charset="0"/>
              <a:ea typeface="Century Schoolbook" charset="0"/>
              <a:cs typeface="Century Schoolbook" charset="0"/>
            </a:rPr>
            <a:t>Implementing Antecedent-Behavior-Consequence (ABC) continuous recording (Cooper, Heron, &amp; </a:t>
          </a:r>
          <a:r>
            <a:rPr lang="en-US" sz="1200" dirty="0" err="1" smtClean="0">
              <a:latin typeface="Century Schoolbook" charset="0"/>
              <a:ea typeface="Century Schoolbook" charset="0"/>
              <a:cs typeface="Century Schoolbook" charset="0"/>
            </a:rPr>
            <a:t>Heward</a:t>
          </a:r>
          <a:r>
            <a:rPr lang="en-US" sz="1200" dirty="0" smtClean="0">
              <a:latin typeface="Century Schoolbook" charset="0"/>
              <a:ea typeface="Century Schoolbook" charset="0"/>
              <a:cs typeface="Century Schoolbook" charset="0"/>
            </a:rPr>
            <a:t>, 2007).</a:t>
          </a:r>
          <a:endParaRPr lang="en-US" sz="1200" dirty="0">
            <a:latin typeface="Century Schoolbook" charset="0"/>
            <a:ea typeface="Century Schoolbook" charset="0"/>
            <a:cs typeface="Century Schoolbook" charset="0"/>
          </a:endParaRPr>
        </a:p>
      </dgm:t>
    </dgm:pt>
    <dgm:pt modelId="{EA113AF0-492F-7044-A667-FD76641FDD5F}" type="parTrans" cxnId="{B2ABBC1F-ED32-BE45-A955-3CF954EF3E99}">
      <dgm:prSet/>
      <dgm:spPr/>
      <dgm:t>
        <a:bodyPr/>
        <a:lstStyle/>
        <a:p>
          <a:endParaRPr lang="en-US" sz="4400"/>
        </a:p>
      </dgm:t>
    </dgm:pt>
    <dgm:pt modelId="{407353B8-8F18-B549-8A88-9332B13DFE3D}" type="sibTrans" cxnId="{B2ABBC1F-ED32-BE45-A955-3CF954EF3E99}">
      <dgm:prSet/>
      <dgm:spPr/>
      <dgm:t>
        <a:bodyPr/>
        <a:lstStyle/>
        <a:p>
          <a:endParaRPr lang="en-US" sz="4400"/>
        </a:p>
      </dgm:t>
    </dgm:pt>
    <dgm:pt modelId="{DF486DB8-1277-E44E-8F96-4A4F96A7E9F8}">
      <dgm:prSet custT="1"/>
      <dgm:spPr/>
      <dgm:t>
        <a:bodyPr/>
        <a:lstStyle/>
        <a:p>
          <a:pPr rtl="0"/>
          <a:r>
            <a:rPr lang="en-US" sz="1200" dirty="0" smtClean="0">
              <a:latin typeface="Century Schoolbook" charset="0"/>
              <a:ea typeface="Century Schoolbook" charset="0"/>
              <a:cs typeface="Century Schoolbook" charset="0"/>
            </a:rPr>
            <a:t>Matching</a:t>
          </a:r>
          <a:r>
            <a:rPr lang="en-US" sz="1200" baseline="0" dirty="0" smtClean="0">
              <a:latin typeface="Century Schoolbook" charset="0"/>
              <a:ea typeface="Century Schoolbook" charset="0"/>
              <a:cs typeface="Century Schoolbook" charset="0"/>
            </a:rPr>
            <a:t> functional unit in-session with those identified out-of session (e.g. d</a:t>
          </a:r>
          <a:r>
            <a:rPr lang="en-US" sz="1200" dirty="0" smtClean="0">
              <a:latin typeface="Century Schoolbook" charset="0"/>
              <a:ea typeface="Century Schoolbook" charset="0"/>
              <a:cs typeface="Century Schoolbook" charset="0"/>
            </a:rPr>
            <a:t>iary cards and </a:t>
          </a:r>
          <a:r>
            <a:rPr lang="en-US" sz="1200" i="1" dirty="0" smtClean="0">
              <a:latin typeface="Century Schoolbook" charset="0"/>
              <a:ea typeface="Century Schoolbook" charset="0"/>
              <a:cs typeface="Century Schoolbook" charset="0"/>
            </a:rPr>
            <a:t>in vivo</a:t>
          </a:r>
          <a:r>
            <a:rPr lang="en-US" sz="1200" dirty="0" smtClean="0">
              <a:latin typeface="Century Schoolbook" charset="0"/>
              <a:ea typeface="Century Schoolbook" charset="0"/>
              <a:cs typeface="Century Schoolbook" charset="0"/>
            </a:rPr>
            <a:t> self-report)</a:t>
          </a:r>
          <a:endParaRPr lang="en-US" sz="1200" dirty="0">
            <a:latin typeface="Century Schoolbook" charset="0"/>
            <a:ea typeface="Century Schoolbook" charset="0"/>
            <a:cs typeface="Century Schoolbook" charset="0"/>
          </a:endParaRPr>
        </a:p>
      </dgm:t>
    </dgm:pt>
    <dgm:pt modelId="{8E2D937D-2215-7140-83B9-CB2368D8716C}" type="parTrans" cxnId="{C5650DE9-3619-5642-AF4E-421B5AC497B2}">
      <dgm:prSet/>
      <dgm:spPr/>
      <dgm:t>
        <a:bodyPr/>
        <a:lstStyle/>
        <a:p>
          <a:endParaRPr lang="en-US" sz="4400"/>
        </a:p>
      </dgm:t>
    </dgm:pt>
    <dgm:pt modelId="{946A6933-B3A6-1C43-A747-490F8B99F4C1}" type="sibTrans" cxnId="{C5650DE9-3619-5642-AF4E-421B5AC497B2}">
      <dgm:prSet/>
      <dgm:spPr/>
      <dgm:t>
        <a:bodyPr/>
        <a:lstStyle/>
        <a:p>
          <a:endParaRPr lang="en-US" sz="4400"/>
        </a:p>
      </dgm:t>
    </dgm:pt>
    <dgm:pt modelId="{F4F95102-A787-9F48-A024-E12BAC9A15A7}">
      <dgm:prSet custT="1"/>
      <dgm:spPr/>
      <dgm:t>
        <a:bodyPr/>
        <a:lstStyle/>
        <a:p>
          <a:pPr algn="l" rtl="0"/>
          <a:r>
            <a:rPr lang="en-US" sz="1600" dirty="0" smtClean="0">
              <a:latin typeface="Century Schoolbook" charset="0"/>
              <a:ea typeface="Century Schoolbook" charset="0"/>
              <a:cs typeface="Century Schoolbook" charset="0"/>
            </a:rPr>
            <a:t>Coding Therapeutic Sessions</a:t>
          </a:r>
          <a:endParaRPr lang="en-US" sz="1600" dirty="0">
            <a:latin typeface="Century Schoolbook" charset="0"/>
            <a:ea typeface="Century Schoolbook" charset="0"/>
            <a:cs typeface="Century Schoolbook" charset="0"/>
          </a:endParaRPr>
        </a:p>
      </dgm:t>
    </dgm:pt>
    <dgm:pt modelId="{024DF002-3068-9647-8545-92E79C62F017}" type="parTrans" cxnId="{6915C4F6-A0C1-8040-BA2D-8E9568EA7DEE}">
      <dgm:prSet/>
      <dgm:spPr/>
      <dgm:t>
        <a:bodyPr/>
        <a:lstStyle/>
        <a:p>
          <a:endParaRPr lang="en-US" sz="4400"/>
        </a:p>
      </dgm:t>
    </dgm:pt>
    <dgm:pt modelId="{AA0ACB65-BE1E-7F44-83BC-9C84283AB5C6}" type="sibTrans" cxnId="{6915C4F6-A0C1-8040-BA2D-8E9568EA7DEE}">
      <dgm:prSet/>
      <dgm:spPr/>
      <dgm:t>
        <a:bodyPr/>
        <a:lstStyle/>
        <a:p>
          <a:endParaRPr lang="en-US" sz="4400"/>
        </a:p>
      </dgm:t>
    </dgm:pt>
    <dgm:pt modelId="{071FEFA3-E74F-FD45-BC3F-399B5548C3C0}">
      <dgm:prSet custT="1"/>
      <dgm:spPr/>
      <dgm:t>
        <a:bodyPr/>
        <a:lstStyle/>
        <a:p>
          <a:pPr algn="l" rtl="0"/>
          <a:r>
            <a:rPr lang="en-US" sz="1200" dirty="0" smtClean="0">
              <a:latin typeface="Century Schoolbook" charset="0"/>
              <a:ea typeface="Century Schoolbook" charset="0"/>
              <a:cs typeface="Century Schoolbook" charset="0"/>
            </a:rPr>
            <a:t>Achieving inter-observer reliability</a:t>
          </a:r>
          <a:endParaRPr lang="en-US" sz="1200" dirty="0">
            <a:latin typeface="Century Schoolbook" charset="0"/>
            <a:ea typeface="Century Schoolbook" charset="0"/>
            <a:cs typeface="Century Schoolbook" charset="0"/>
          </a:endParaRPr>
        </a:p>
      </dgm:t>
    </dgm:pt>
    <dgm:pt modelId="{BCEE48EA-2CC8-3446-B605-1B1DD38C38B3}" type="parTrans" cxnId="{C3CAFE13-F84B-7346-A030-3CEC6CB105C2}">
      <dgm:prSet/>
      <dgm:spPr/>
      <dgm:t>
        <a:bodyPr/>
        <a:lstStyle/>
        <a:p>
          <a:endParaRPr lang="en-US" sz="4400"/>
        </a:p>
      </dgm:t>
    </dgm:pt>
    <dgm:pt modelId="{87CE27C2-0A0B-5940-8FF8-EB05037653A5}" type="sibTrans" cxnId="{C3CAFE13-F84B-7346-A030-3CEC6CB105C2}">
      <dgm:prSet/>
      <dgm:spPr/>
      <dgm:t>
        <a:bodyPr/>
        <a:lstStyle/>
        <a:p>
          <a:endParaRPr lang="en-US" sz="4400"/>
        </a:p>
      </dgm:t>
    </dgm:pt>
    <dgm:pt modelId="{61E94C8A-A7A2-0E45-90E4-073038988D78}">
      <dgm:prSet custT="1"/>
      <dgm:spPr/>
      <dgm:t>
        <a:bodyPr/>
        <a:lstStyle/>
        <a:p>
          <a:pPr algn="l" rtl="0"/>
          <a:r>
            <a:rPr lang="en-US" sz="1200" dirty="0" smtClean="0">
              <a:latin typeface="Century Schoolbook" charset="0"/>
              <a:ea typeface="Century Schoolbook" charset="0"/>
              <a:cs typeface="Century Schoolbook" charset="0"/>
            </a:rPr>
            <a:t>80-90% inter-observer</a:t>
          </a:r>
          <a:r>
            <a:rPr lang="en-US" sz="1200" baseline="0" dirty="0" smtClean="0">
              <a:latin typeface="Century Schoolbook" charset="0"/>
              <a:ea typeface="Century Schoolbook" charset="0"/>
              <a:cs typeface="Century Schoolbook" charset="0"/>
            </a:rPr>
            <a:t> index</a:t>
          </a:r>
          <a:endParaRPr lang="en-US" sz="1200" dirty="0" smtClean="0">
            <a:latin typeface="Century Schoolbook" charset="0"/>
            <a:ea typeface="Century Schoolbook" charset="0"/>
            <a:cs typeface="Century Schoolbook" charset="0"/>
          </a:endParaRPr>
        </a:p>
        <a:p>
          <a:pPr algn="l" rtl="0"/>
          <a:endParaRPr lang="en-US" sz="1200" dirty="0">
            <a:latin typeface="Century Schoolbook" charset="0"/>
            <a:ea typeface="Century Schoolbook" charset="0"/>
            <a:cs typeface="Century Schoolbook" charset="0"/>
          </a:endParaRPr>
        </a:p>
      </dgm:t>
    </dgm:pt>
    <dgm:pt modelId="{9214E615-BDE7-9E45-B4A9-DA4A5FF9D428}" type="parTrans" cxnId="{DCA91872-7E37-0A4D-8CAF-4EC900313D8F}">
      <dgm:prSet/>
      <dgm:spPr/>
      <dgm:t>
        <a:bodyPr/>
        <a:lstStyle/>
        <a:p>
          <a:endParaRPr lang="en-US" sz="4400"/>
        </a:p>
      </dgm:t>
    </dgm:pt>
    <dgm:pt modelId="{F0C765FA-5307-FC4E-A31A-3B4F8B674DE8}" type="sibTrans" cxnId="{DCA91872-7E37-0A4D-8CAF-4EC900313D8F}">
      <dgm:prSet/>
      <dgm:spPr/>
      <dgm:t>
        <a:bodyPr/>
        <a:lstStyle/>
        <a:p>
          <a:endParaRPr lang="en-US" sz="4400"/>
        </a:p>
      </dgm:t>
    </dgm:pt>
    <dgm:pt modelId="{F224EDCC-D364-7C4A-8913-222E0268020C}" type="pres">
      <dgm:prSet presAssocID="{FBDB1167-A368-D544-B7F2-9CB80CED2E98}" presName="Name0" presStyleCnt="0">
        <dgm:presLayoutVars>
          <dgm:dir/>
        </dgm:presLayoutVars>
      </dgm:prSet>
      <dgm:spPr/>
      <dgm:t>
        <a:bodyPr/>
        <a:lstStyle/>
        <a:p>
          <a:endParaRPr lang="en-US"/>
        </a:p>
      </dgm:t>
    </dgm:pt>
    <dgm:pt modelId="{02A62BC5-971E-7E4C-95FA-D45120D6C5EE}" type="pres">
      <dgm:prSet presAssocID="{B82E7BBB-47BB-224D-88D9-E04E068BB299}" presName="composite" presStyleCnt="0"/>
      <dgm:spPr/>
    </dgm:pt>
    <dgm:pt modelId="{AA657687-8713-8648-A848-01D81D1DE910}" type="pres">
      <dgm:prSet presAssocID="{B82E7BBB-47BB-224D-88D9-E04E068BB299}" presName="Accent" presStyleLbl="alignAcc1" presStyleIdx="0" presStyleCnt="3"/>
      <dgm:spPr/>
    </dgm:pt>
    <dgm:pt modelId="{5C43F60C-E5E1-CA42-A4C3-44935E589A44}" type="pres">
      <dgm:prSet presAssocID="{B82E7BBB-47BB-224D-88D9-E04E068BB299}" presName="Image" presStyleLbl="node1" presStyleIdx="0" presStyleCnt="3"/>
      <dgm:spPr/>
      <dgm:t>
        <a:bodyPr/>
        <a:lstStyle/>
        <a:p>
          <a:endParaRPr lang="en-US"/>
        </a:p>
      </dgm:t>
    </dgm:pt>
    <dgm:pt modelId="{EC2AF37D-9A35-AE4E-824F-FC39D0CBD2AD}" type="pres">
      <dgm:prSet presAssocID="{B82E7BBB-47BB-224D-88D9-E04E068BB299}" presName="Child" presStyleLbl="revTx" presStyleIdx="0" presStyleCnt="3">
        <dgm:presLayoutVars>
          <dgm:bulletEnabled val="1"/>
        </dgm:presLayoutVars>
      </dgm:prSet>
      <dgm:spPr/>
      <dgm:t>
        <a:bodyPr/>
        <a:lstStyle/>
        <a:p>
          <a:endParaRPr lang="en-US"/>
        </a:p>
      </dgm:t>
    </dgm:pt>
    <dgm:pt modelId="{272AF817-1136-FF4B-BEA0-E9EDB3F3B5B5}" type="pres">
      <dgm:prSet presAssocID="{B82E7BBB-47BB-224D-88D9-E04E068BB299}" presName="Parent" presStyleLbl="alignNode1" presStyleIdx="0" presStyleCnt="3">
        <dgm:presLayoutVars>
          <dgm:bulletEnabled val="1"/>
        </dgm:presLayoutVars>
      </dgm:prSet>
      <dgm:spPr/>
      <dgm:t>
        <a:bodyPr/>
        <a:lstStyle/>
        <a:p>
          <a:endParaRPr lang="en-US"/>
        </a:p>
      </dgm:t>
    </dgm:pt>
    <dgm:pt modelId="{343D0EA1-408E-E641-B58D-E1CDA4ED132A}" type="pres">
      <dgm:prSet presAssocID="{AD21D2CF-FAA4-F04F-8B31-7350E0F04BF3}" presName="sibTrans" presStyleCnt="0"/>
      <dgm:spPr/>
    </dgm:pt>
    <dgm:pt modelId="{B842E5C3-62BF-AA4B-A3AE-931ADB37AD1A}" type="pres">
      <dgm:prSet presAssocID="{538041D6-A2E1-EE42-97CE-81875BC743A6}" presName="composite" presStyleCnt="0"/>
      <dgm:spPr/>
    </dgm:pt>
    <dgm:pt modelId="{ABB6F13C-01A8-914B-AA69-A2DA8ABCB1A1}" type="pres">
      <dgm:prSet presAssocID="{538041D6-A2E1-EE42-97CE-81875BC743A6}" presName="Accent" presStyleLbl="alignAcc1" presStyleIdx="1" presStyleCnt="3"/>
      <dgm:spPr/>
    </dgm:pt>
    <dgm:pt modelId="{85DBB000-05BE-314A-A52A-8BC5BF2E0980}" type="pres">
      <dgm:prSet presAssocID="{538041D6-A2E1-EE42-97CE-81875BC743A6}" presName="Image" presStyleLbl="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0B3CB6DC-D4DE-EF42-A06D-543AEA71D2F4}" type="pres">
      <dgm:prSet presAssocID="{538041D6-A2E1-EE42-97CE-81875BC743A6}" presName="Child" presStyleLbl="revTx" presStyleIdx="1" presStyleCnt="3">
        <dgm:presLayoutVars>
          <dgm:bulletEnabled val="1"/>
        </dgm:presLayoutVars>
      </dgm:prSet>
      <dgm:spPr/>
      <dgm:t>
        <a:bodyPr/>
        <a:lstStyle/>
        <a:p>
          <a:endParaRPr lang="en-US"/>
        </a:p>
      </dgm:t>
    </dgm:pt>
    <dgm:pt modelId="{4F4E5909-6BC9-6D46-834B-73C652C8D986}" type="pres">
      <dgm:prSet presAssocID="{538041D6-A2E1-EE42-97CE-81875BC743A6}" presName="Parent" presStyleLbl="alignNode1" presStyleIdx="1" presStyleCnt="3">
        <dgm:presLayoutVars>
          <dgm:bulletEnabled val="1"/>
        </dgm:presLayoutVars>
      </dgm:prSet>
      <dgm:spPr/>
      <dgm:t>
        <a:bodyPr/>
        <a:lstStyle/>
        <a:p>
          <a:endParaRPr lang="en-US"/>
        </a:p>
      </dgm:t>
    </dgm:pt>
    <dgm:pt modelId="{CEEB63A0-5F07-F744-A45E-D363CEE0570F}" type="pres">
      <dgm:prSet presAssocID="{E0B0C895-C8E8-984E-BD92-89D5250071D8}" presName="sibTrans" presStyleCnt="0"/>
      <dgm:spPr/>
    </dgm:pt>
    <dgm:pt modelId="{5DD8325F-5ADA-5E4A-9FE2-C6674435A6DB}" type="pres">
      <dgm:prSet presAssocID="{F4F95102-A787-9F48-A024-E12BAC9A15A7}" presName="composite" presStyleCnt="0"/>
      <dgm:spPr/>
    </dgm:pt>
    <dgm:pt modelId="{023699C8-FE6A-5547-B914-4E83FDFF7871}" type="pres">
      <dgm:prSet presAssocID="{F4F95102-A787-9F48-A024-E12BAC9A15A7}" presName="Accent" presStyleLbl="alignAcc1" presStyleIdx="2" presStyleCnt="3"/>
      <dgm:spPr/>
    </dgm:pt>
    <dgm:pt modelId="{B3D95CD5-8E82-6E49-BA83-8FA2FA49DCCD}" type="pres">
      <dgm:prSet presAssocID="{F4F95102-A787-9F48-A024-E12BAC9A15A7}" presName="Image" presStyleLbl="nod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5A92B318-6215-6C41-848F-2017282897DA}" type="pres">
      <dgm:prSet presAssocID="{F4F95102-A787-9F48-A024-E12BAC9A15A7}" presName="Child" presStyleLbl="revTx" presStyleIdx="2" presStyleCnt="3">
        <dgm:presLayoutVars>
          <dgm:bulletEnabled val="1"/>
        </dgm:presLayoutVars>
      </dgm:prSet>
      <dgm:spPr/>
      <dgm:t>
        <a:bodyPr/>
        <a:lstStyle/>
        <a:p>
          <a:endParaRPr lang="en-US"/>
        </a:p>
      </dgm:t>
    </dgm:pt>
    <dgm:pt modelId="{2070AEF7-2AC8-B646-B886-3EBBF496976A}" type="pres">
      <dgm:prSet presAssocID="{F4F95102-A787-9F48-A024-E12BAC9A15A7}" presName="Parent" presStyleLbl="alignNode1" presStyleIdx="2" presStyleCnt="3">
        <dgm:presLayoutVars>
          <dgm:bulletEnabled val="1"/>
        </dgm:presLayoutVars>
      </dgm:prSet>
      <dgm:spPr/>
      <dgm:t>
        <a:bodyPr/>
        <a:lstStyle/>
        <a:p>
          <a:endParaRPr lang="en-US"/>
        </a:p>
      </dgm:t>
    </dgm:pt>
  </dgm:ptLst>
  <dgm:cxnLst>
    <dgm:cxn modelId="{6915C4F6-A0C1-8040-BA2D-8E9568EA7DEE}" srcId="{FBDB1167-A368-D544-B7F2-9CB80CED2E98}" destId="{F4F95102-A787-9F48-A024-E12BAC9A15A7}" srcOrd="2" destOrd="0" parTransId="{024DF002-3068-9647-8545-92E79C62F017}" sibTransId="{AA0ACB65-BE1E-7F44-83BC-9C84283AB5C6}"/>
    <dgm:cxn modelId="{668BE5F7-CD41-594F-8125-B151936701FA}" srcId="{FBDB1167-A368-D544-B7F2-9CB80CED2E98}" destId="{B82E7BBB-47BB-224D-88D9-E04E068BB299}" srcOrd="0" destOrd="0" parTransId="{5F5C630A-D70E-4A4B-8B4D-4DB0C3283D35}" sibTransId="{AD21D2CF-FAA4-F04F-8B31-7350E0F04BF3}"/>
    <dgm:cxn modelId="{6BF326DC-3811-984E-A34F-4FCC0BB0A204}" type="presOf" srcId="{FBDB1167-A368-D544-B7F2-9CB80CED2E98}" destId="{F224EDCC-D364-7C4A-8913-222E0268020C}" srcOrd="0" destOrd="0" presId="urn:microsoft.com/office/officeart/2008/layout/TitlePictureLineup"/>
    <dgm:cxn modelId="{5BDA6C77-04B3-394D-B9CD-BCE041840C2E}" type="presOf" srcId="{B82E7BBB-47BB-224D-88D9-E04E068BB299}" destId="{272AF817-1136-FF4B-BEA0-E9EDB3F3B5B5}" srcOrd="0" destOrd="0" presId="urn:microsoft.com/office/officeart/2008/layout/TitlePictureLineup"/>
    <dgm:cxn modelId="{348693DE-1F08-E044-9BB6-A93B267D07F5}" srcId="{7DD206AA-3797-2346-B7CE-49D435ECFE87}" destId="{AD37FC50-84F8-914A-B16E-459BDB0E924E}" srcOrd="0" destOrd="0" parTransId="{D0F4830B-69ED-994D-A201-A90530AD94CE}" sibTransId="{84662308-9B33-7F4D-9DDE-38C7CFC4D80E}"/>
    <dgm:cxn modelId="{C3CAFE13-F84B-7346-A030-3CEC6CB105C2}" srcId="{F4F95102-A787-9F48-A024-E12BAC9A15A7}" destId="{071FEFA3-E74F-FD45-BC3F-399B5548C3C0}" srcOrd="0" destOrd="0" parTransId="{BCEE48EA-2CC8-3446-B605-1B1DD38C38B3}" sibTransId="{87CE27C2-0A0B-5940-8FF8-EB05037653A5}"/>
    <dgm:cxn modelId="{F03ABBDF-06DC-2244-906A-CF9B6CA2517A}" type="presOf" srcId="{7DD206AA-3797-2346-B7CE-49D435ECFE87}" destId="{EC2AF37D-9A35-AE4E-824F-FC39D0CBD2AD}" srcOrd="0" destOrd="1" presId="urn:microsoft.com/office/officeart/2008/layout/TitlePictureLineup"/>
    <dgm:cxn modelId="{B3B6136C-E6AC-3547-952E-CC6E9A8DD8E1}" type="presOf" srcId="{AD37FC50-84F8-914A-B16E-459BDB0E924E}" destId="{EC2AF37D-9A35-AE4E-824F-FC39D0CBD2AD}" srcOrd="0" destOrd="2" presId="urn:microsoft.com/office/officeart/2008/layout/TitlePictureLineup"/>
    <dgm:cxn modelId="{DCA91872-7E37-0A4D-8CAF-4EC900313D8F}" srcId="{071FEFA3-E74F-FD45-BC3F-399B5548C3C0}" destId="{61E94C8A-A7A2-0E45-90E4-073038988D78}" srcOrd="0" destOrd="0" parTransId="{9214E615-BDE7-9E45-B4A9-DA4A5FF9D428}" sibTransId="{F0C765FA-5307-FC4E-A31A-3B4F8B674DE8}"/>
    <dgm:cxn modelId="{79550384-544C-F541-AF9D-AFD8FCD377D3}" type="presOf" srcId="{538041D6-A2E1-EE42-97CE-81875BC743A6}" destId="{4F4E5909-6BC9-6D46-834B-73C652C8D986}" srcOrd="0" destOrd="0" presId="urn:microsoft.com/office/officeart/2008/layout/TitlePictureLineup"/>
    <dgm:cxn modelId="{B0F1DDD7-7DDA-FE47-BE19-5565DBE3A496}" srcId="{B82E7BBB-47BB-224D-88D9-E04E068BB299}" destId="{425C51ED-B2CB-B344-B06D-09DB761F521B}" srcOrd="3" destOrd="0" parTransId="{A4CCCA3A-6731-0E4B-A549-BC79AE37DEC3}" sibTransId="{8CD61C5E-61D8-5B4E-8C96-C1F71400082B}"/>
    <dgm:cxn modelId="{95F41CA0-0DFC-9F49-B699-1A1223490E2F}" type="presOf" srcId="{61E94C8A-A7A2-0E45-90E4-073038988D78}" destId="{5A92B318-6215-6C41-848F-2017282897DA}" srcOrd="0" destOrd="1" presId="urn:microsoft.com/office/officeart/2008/layout/TitlePictureLineup"/>
    <dgm:cxn modelId="{24B4D96E-78FA-5243-88C6-16C7F70E893A}" srcId="{B82E7BBB-47BB-224D-88D9-E04E068BB299}" destId="{D170962C-0C4D-134F-B9FC-4872C63E6749}" srcOrd="0" destOrd="0" parTransId="{0BABB285-756C-4F49-AE00-B1E67D635DF0}" sibTransId="{E76D8D90-0FD2-2846-AE3A-B427FC8A78BE}"/>
    <dgm:cxn modelId="{22519536-C3D8-824C-909A-BA1C81705458}" srcId="{B82E7BBB-47BB-224D-88D9-E04E068BB299}" destId="{7DD206AA-3797-2346-B7CE-49D435ECFE87}" srcOrd="1" destOrd="0" parTransId="{88DD3A83-C1AC-FA49-882C-E31ADAEAF1DC}" sibTransId="{D5345526-8C5A-1848-9EF4-189502240F06}"/>
    <dgm:cxn modelId="{C5650DE9-3619-5642-AF4E-421B5AC497B2}" srcId="{538041D6-A2E1-EE42-97CE-81875BC743A6}" destId="{DF486DB8-1277-E44E-8F96-4A4F96A7E9F8}" srcOrd="2" destOrd="0" parTransId="{8E2D937D-2215-7140-83B9-CB2368D8716C}" sibTransId="{946A6933-B3A6-1C43-A747-490F8B99F4C1}"/>
    <dgm:cxn modelId="{E3F12CEA-3D69-3E48-9A1E-6676A063FA18}" srcId="{538041D6-A2E1-EE42-97CE-81875BC743A6}" destId="{846EA767-20F5-B540-979E-633EFC31B217}" srcOrd="0" destOrd="0" parTransId="{D3176AA7-3CC0-7A44-B196-4AB9C9B9F061}" sibTransId="{A2CBDE72-4E83-944B-878B-B4680BF5AF4B}"/>
    <dgm:cxn modelId="{9DF55E92-67D0-FF4A-A9EF-9F2257E9D972}" type="presOf" srcId="{846EA767-20F5-B540-979E-633EFC31B217}" destId="{0B3CB6DC-D4DE-EF42-A06D-543AEA71D2F4}" srcOrd="0" destOrd="0" presId="urn:microsoft.com/office/officeart/2008/layout/TitlePictureLineup"/>
    <dgm:cxn modelId="{5EE42BFF-F431-5E4A-9E49-E4FF03B00443}" srcId="{FBDB1167-A368-D544-B7F2-9CB80CED2E98}" destId="{538041D6-A2E1-EE42-97CE-81875BC743A6}" srcOrd="1" destOrd="0" parTransId="{15C00347-2242-AE45-83CE-2B800AFBF905}" sibTransId="{E0B0C895-C8E8-984E-BD92-89D5250071D8}"/>
    <dgm:cxn modelId="{2BCA4835-D536-0D43-BF8D-CC2FB77F8B65}" srcId="{B82E7BBB-47BB-224D-88D9-E04E068BB299}" destId="{DE14F4EA-A0B5-0045-ABA4-41F88D73CDDE}" srcOrd="2" destOrd="0" parTransId="{2B74BEE1-60DC-9244-AC75-F2E82684E8D3}" sibTransId="{9797465A-03CD-D749-9103-FBA945D6FD65}"/>
    <dgm:cxn modelId="{3FAB416E-8CB1-F348-A705-7BB80208EBAC}" type="presOf" srcId="{DF486DB8-1277-E44E-8F96-4A4F96A7E9F8}" destId="{0B3CB6DC-D4DE-EF42-A06D-543AEA71D2F4}" srcOrd="0" destOrd="2" presId="urn:microsoft.com/office/officeart/2008/layout/TitlePictureLineup"/>
    <dgm:cxn modelId="{B2ABBC1F-ED32-BE45-A955-3CF954EF3E99}" srcId="{538041D6-A2E1-EE42-97CE-81875BC743A6}" destId="{261F1C55-457F-3845-8C82-C69FBB5B0233}" srcOrd="1" destOrd="0" parTransId="{EA113AF0-492F-7044-A667-FD76641FDD5F}" sibTransId="{407353B8-8F18-B549-8A88-9332B13DFE3D}"/>
    <dgm:cxn modelId="{3415F802-CC74-EF4A-A85C-9A02BF511915}" type="presOf" srcId="{DE14F4EA-A0B5-0045-ABA4-41F88D73CDDE}" destId="{EC2AF37D-9A35-AE4E-824F-FC39D0CBD2AD}" srcOrd="0" destOrd="3" presId="urn:microsoft.com/office/officeart/2008/layout/TitlePictureLineup"/>
    <dgm:cxn modelId="{80652177-38E6-BE4D-BCB8-A4437251B9DE}" type="presOf" srcId="{261F1C55-457F-3845-8C82-C69FBB5B0233}" destId="{0B3CB6DC-D4DE-EF42-A06D-543AEA71D2F4}" srcOrd="0" destOrd="1" presId="urn:microsoft.com/office/officeart/2008/layout/TitlePictureLineup"/>
    <dgm:cxn modelId="{1ADFECA8-4BEA-0D40-B614-A25F048D0929}" type="presOf" srcId="{F4F95102-A787-9F48-A024-E12BAC9A15A7}" destId="{2070AEF7-2AC8-B646-B886-3EBBF496976A}" srcOrd="0" destOrd="0" presId="urn:microsoft.com/office/officeart/2008/layout/TitlePictureLineup"/>
    <dgm:cxn modelId="{090B487B-1447-1045-A32A-A16A3E8E4244}" type="presOf" srcId="{425C51ED-B2CB-B344-B06D-09DB761F521B}" destId="{EC2AF37D-9A35-AE4E-824F-FC39D0CBD2AD}" srcOrd="0" destOrd="4" presId="urn:microsoft.com/office/officeart/2008/layout/TitlePictureLineup"/>
    <dgm:cxn modelId="{1F09FF47-1254-4A4A-AFDD-88564E4CBD52}" type="presOf" srcId="{071FEFA3-E74F-FD45-BC3F-399B5548C3C0}" destId="{5A92B318-6215-6C41-848F-2017282897DA}" srcOrd="0" destOrd="0" presId="urn:microsoft.com/office/officeart/2008/layout/TitlePictureLineup"/>
    <dgm:cxn modelId="{35C61C1D-3D3A-644F-9F6D-4C57C9D0530A}" type="presOf" srcId="{D170962C-0C4D-134F-B9FC-4872C63E6749}" destId="{EC2AF37D-9A35-AE4E-824F-FC39D0CBD2AD}" srcOrd="0" destOrd="0" presId="urn:microsoft.com/office/officeart/2008/layout/TitlePictureLineup"/>
    <dgm:cxn modelId="{0944B939-D61A-4D42-9F2D-2D096D81C59C}" type="presParOf" srcId="{F224EDCC-D364-7C4A-8913-222E0268020C}" destId="{02A62BC5-971E-7E4C-95FA-D45120D6C5EE}" srcOrd="0" destOrd="0" presId="urn:microsoft.com/office/officeart/2008/layout/TitlePictureLineup"/>
    <dgm:cxn modelId="{ABF260B2-C740-2940-9098-413F630C9BEA}" type="presParOf" srcId="{02A62BC5-971E-7E4C-95FA-D45120D6C5EE}" destId="{AA657687-8713-8648-A848-01D81D1DE910}" srcOrd="0" destOrd="0" presId="urn:microsoft.com/office/officeart/2008/layout/TitlePictureLineup"/>
    <dgm:cxn modelId="{2390EF08-501D-B448-9876-D25476364579}" type="presParOf" srcId="{02A62BC5-971E-7E4C-95FA-D45120D6C5EE}" destId="{5C43F60C-E5E1-CA42-A4C3-44935E589A44}" srcOrd="1" destOrd="0" presId="urn:microsoft.com/office/officeart/2008/layout/TitlePictureLineup"/>
    <dgm:cxn modelId="{BDFCE06B-BC92-484F-979C-8FA9DDA514CB}" type="presParOf" srcId="{02A62BC5-971E-7E4C-95FA-D45120D6C5EE}" destId="{EC2AF37D-9A35-AE4E-824F-FC39D0CBD2AD}" srcOrd="2" destOrd="0" presId="urn:microsoft.com/office/officeart/2008/layout/TitlePictureLineup"/>
    <dgm:cxn modelId="{DC5BF928-5A32-0F42-A17B-68790D61A37F}" type="presParOf" srcId="{02A62BC5-971E-7E4C-95FA-D45120D6C5EE}" destId="{272AF817-1136-FF4B-BEA0-E9EDB3F3B5B5}" srcOrd="3" destOrd="0" presId="urn:microsoft.com/office/officeart/2008/layout/TitlePictureLineup"/>
    <dgm:cxn modelId="{07377F64-AB8D-C84F-87A5-24404FA3C28B}" type="presParOf" srcId="{F224EDCC-D364-7C4A-8913-222E0268020C}" destId="{343D0EA1-408E-E641-B58D-E1CDA4ED132A}" srcOrd="1" destOrd="0" presId="urn:microsoft.com/office/officeart/2008/layout/TitlePictureLineup"/>
    <dgm:cxn modelId="{77766977-B71D-7E4F-92A8-91C057CAC0E6}" type="presParOf" srcId="{F224EDCC-D364-7C4A-8913-222E0268020C}" destId="{B842E5C3-62BF-AA4B-A3AE-931ADB37AD1A}" srcOrd="2" destOrd="0" presId="urn:microsoft.com/office/officeart/2008/layout/TitlePictureLineup"/>
    <dgm:cxn modelId="{27904739-3FE6-4B49-A311-C5471D85EC35}" type="presParOf" srcId="{B842E5C3-62BF-AA4B-A3AE-931ADB37AD1A}" destId="{ABB6F13C-01A8-914B-AA69-A2DA8ABCB1A1}" srcOrd="0" destOrd="0" presId="urn:microsoft.com/office/officeart/2008/layout/TitlePictureLineup"/>
    <dgm:cxn modelId="{63FAB5BF-D851-FD48-984D-1166244CC188}" type="presParOf" srcId="{B842E5C3-62BF-AA4B-A3AE-931ADB37AD1A}" destId="{85DBB000-05BE-314A-A52A-8BC5BF2E0980}" srcOrd="1" destOrd="0" presId="urn:microsoft.com/office/officeart/2008/layout/TitlePictureLineup"/>
    <dgm:cxn modelId="{E90DB018-CAA2-7D49-A9AA-8903455B13D0}" type="presParOf" srcId="{B842E5C3-62BF-AA4B-A3AE-931ADB37AD1A}" destId="{0B3CB6DC-D4DE-EF42-A06D-543AEA71D2F4}" srcOrd="2" destOrd="0" presId="urn:microsoft.com/office/officeart/2008/layout/TitlePictureLineup"/>
    <dgm:cxn modelId="{D5B12131-9D52-114D-AF70-0A965AFD3B13}" type="presParOf" srcId="{B842E5C3-62BF-AA4B-A3AE-931ADB37AD1A}" destId="{4F4E5909-6BC9-6D46-834B-73C652C8D986}" srcOrd="3" destOrd="0" presId="urn:microsoft.com/office/officeart/2008/layout/TitlePictureLineup"/>
    <dgm:cxn modelId="{69C4D47E-9693-2243-BC54-E423B7A54615}" type="presParOf" srcId="{F224EDCC-D364-7C4A-8913-222E0268020C}" destId="{CEEB63A0-5F07-F744-A45E-D363CEE0570F}" srcOrd="3" destOrd="0" presId="urn:microsoft.com/office/officeart/2008/layout/TitlePictureLineup"/>
    <dgm:cxn modelId="{3572BC38-9CAC-D945-8131-599D997D5224}" type="presParOf" srcId="{F224EDCC-D364-7C4A-8913-222E0268020C}" destId="{5DD8325F-5ADA-5E4A-9FE2-C6674435A6DB}" srcOrd="4" destOrd="0" presId="urn:microsoft.com/office/officeart/2008/layout/TitlePictureLineup"/>
    <dgm:cxn modelId="{72087911-FE74-3D42-B9EF-8B5AA92F4574}" type="presParOf" srcId="{5DD8325F-5ADA-5E4A-9FE2-C6674435A6DB}" destId="{023699C8-FE6A-5547-B914-4E83FDFF7871}" srcOrd="0" destOrd="0" presId="urn:microsoft.com/office/officeart/2008/layout/TitlePictureLineup"/>
    <dgm:cxn modelId="{1BB77B4B-8DCA-C341-937B-5904A5058AE3}" type="presParOf" srcId="{5DD8325F-5ADA-5E4A-9FE2-C6674435A6DB}" destId="{B3D95CD5-8E82-6E49-BA83-8FA2FA49DCCD}" srcOrd="1" destOrd="0" presId="urn:microsoft.com/office/officeart/2008/layout/TitlePictureLineup"/>
    <dgm:cxn modelId="{B8F3107B-DDBE-504D-A473-B4E57C74BD7B}" type="presParOf" srcId="{5DD8325F-5ADA-5E4A-9FE2-C6674435A6DB}" destId="{5A92B318-6215-6C41-848F-2017282897DA}" srcOrd="2" destOrd="0" presId="urn:microsoft.com/office/officeart/2008/layout/TitlePictureLineup"/>
    <dgm:cxn modelId="{397EDC20-7CEC-7849-BC4D-9852909BA636}" type="presParOf" srcId="{5DD8325F-5ADA-5E4A-9FE2-C6674435A6DB}" destId="{2070AEF7-2AC8-B646-B886-3EBBF496976A}"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B88407-40A7-1F43-BC1D-340CDA596BA1}" type="doc">
      <dgm:prSet loTypeId="urn:microsoft.com/office/officeart/2005/8/layout/StepDownProcess" loCatId="" qsTypeId="urn:microsoft.com/office/officeart/2005/8/quickstyle/simple4" qsCatId="simple" csTypeId="urn:microsoft.com/office/officeart/2005/8/colors/accent0_3" csCatId="mainScheme" phldr="1"/>
      <dgm:spPr/>
      <dgm:t>
        <a:bodyPr/>
        <a:lstStyle/>
        <a:p>
          <a:endParaRPr lang="en-US"/>
        </a:p>
      </dgm:t>
    </dgm:pt>
    <dgm:pt modelId="{B1161279-1F73-3C4D-A8FF-1BF41BED5EC5}">
      <dgm:prSet phldrT="[Text]"/>
      <dgm:spPr/>
      <dgm:t>
        <a:bodyPr/>
        <a:lstStyle/>
        <a:p>
          <a:r>
            <a:rPr lang="en-US" dirty="0" smtClean="0">
              <a:latin typeface="Century Schoolbook" charset="0"/>
              <a:ea typeface="Century Schoolbook" charset="0"/>
              <a:cs typeface="Century Schoolbook" charset="0"/>
            </a:rPr>
            <a:t>Translating procedures</a:t>
          </a:r>
          <a:r>
            <a:rPr lang="en-US" baseline="0" dirty="0" smtClean="0">
              <a:latin typeface="Century Schoolbook" charset="0"/>
              <a:ea typeface="Century Schoolbook" charset="0"/>
              <a:cs typeface="Century Schoolbook" charset="0"/>
            </a:rPr>
            <a:t> from BA to modify behavior</a:t>
          </a:r>
          <a:endParaRPr lang="en-US" dirty="0">
            <a:latin typeface="Century Schoolbook" charset="0"/>
            <a:ea typeface="Century Schoolbook" charset="0"/>
            <a:cs typeface="Century Schoolbook" charset="0"/>
          </a:endParaRPr>
        </a:p>
      </dgm:t>
    </dgm:pt>
    <dgm:pt modelId="{1C4DB424-AD73-AE45-9BC8-C90CC898A06B}" type="parTrans" cxnId="{1D3941A4-59AB-FC43-86B0-F5276F31EFE6}">
      <dgm:prSet/>
      <dgm:spPr/>
      <dgm:t>
        <a:bodyPr/>
        <a:lstStyle/>
        <a:p>
          <a:endParaRPr lang="en-US"/>
        </a:p>
      </dgm:t>
    </dgm:pt>
    <dgm:pt modelId="{985394FA-FF54-2E4A-A913-FEA3213CB7EF}" type="sibTrans" cxnId="{1D3941A4-59AB-FC43-86B0-F5276F31EFE6}">
      <dgm:prSet/>
      <dgm:spPr/>
      <dgm:t>
        <a:bodyPr/>
        <a:lstStyle/>
        <a:p>
          <a:endParaRPr lang="en-US"/>
        </a:p>
      </dgm:t>
    </dgm:pt>
    <dgm:pt modelId="{F0809CAF-CEB5-BC43-B3CA-594FE4048244}">
      <dgm:prSet phldrT="[Text]"/>
      <dgm:spPr/>
      <dgm:t>
        <a:bodyPr/>
        <a:lstStyle/>
        <a:p>
          <a:r>
            <a:rPr lang="en-US" dirty="0" smtClean="0">
              <a:latin typeface="Century Schoolbook" charset="0"/>
              <a:ea typeface="Century Schoolbook" charset="0"/>
              <a:cs typeface="Century Schoolbook" charset="0"/>
            </a:rPr>
            <a:t>Shaping</a:t>
          </a:r>
          <a:r>
            <a:rPr lang="en-US" baseline="0" dirty="0" smtClean="0">
              <a:latin typeface="Century Schoolbook" charset="0"/>
              <a:ea typeface="Century Schoolbook" charset="0"/>
              <a:cs typeface="Century Schoolbook" charset="0"/>
            </a:rPr>
            <a:t> </a:t>
          </a:r>
          <a:endParaRPr lang="en-US" dirty="0">
            <a:latin typeface="Century Schoolbook" charset="0"/>
            <a:ea typeface="Century Schoolbook" charset="0"/>
            <a:cs typeface="Century Schoolbook" charset="0"/>
          </a:endParaRPr>
        </a:p>
      </dgm:t>
    </dgm:pt>
    <dgm:pt modelId="{BFB86F63-5784-3B45-8D70-36679BC184A2}" type="parTrans" cxnId="{EE0F60DF-5B22-C64D-A29B-3C02D975EB71}">
      <dgm:prSet/>
      <dgm:spPr/>
      <dgm:t>
        <a:bodyPr/>
        <a:lstStyle/>
        <a:p>
          <a:endParaRPr lang="en-US"/>
        </a:p>
      </dgm:t>
    </dgm:pt>
    <dgm:pt modelId="{707B46E3-F8C5-B742-BE9A-2322E6B5648F}" type="sibTrans" cxnId="{EE0F60DF-5B22-C64D-A29B-3C02D975EB71}">
      <dgm:prSet/>
      <dgm:spPr/>
      <dgm:t>
        <a:bodyPr/>
        <a:lstStyle/>
        <a:p>
          <a:endParaRPr lang="en-US"/>
        </a:p>
      </dgm:t>
    </dgm:pt>
    <dgm:pt modelId="{26C993C0-BD74-AF4A-8854-600986B79806}">
      <dgm:prSet phldrT="[Text]"/>
      <dgm:spPr/>
      <dgm:t>
        <a:bodyPr/>
        <a:lstStyle/>
        <a:p>
          <a:r>
            <a:rPr lang="en-US" dirty="0" smtClean="0">
              <a:latin typeface="Century Schoolbook" charset="0"/>
              <a:ea typeface="Century Schoolbook" charset="0"/>
              <a:cs typeface="Century Schoolbook" charset="0"/>
            </a:rPr>
            <a:t>Describing</a:t>
          </a:r>
          <a:r>
            <a:rPr lang="en-US" baseline="0" dirty="0" smtClean="0">
              <a:latin typeface="Century Schoolbook" charset="0"/>
              <a:ea typeface="Century Schoolbook" charset="0"/>
              <a:cs typeface="Century Schoolbook" charset="0"/>
            </a:rPr>
            <a:t> functional relation between Client and Therapist behaviors  </a:t>
          </a:r>
          <a:endParaRPr lang="en-US" dirty="0">
            <a:latin typeface="Century Schoolbook" charset="0"/>
            <a:ea typeface="Century Schoolbook" charset="0"/>
            <a:cs typeface="Century Schoolbook" charset="0"/>
          </a:endParaRPr>
        </a:p>
      </dgm:t>
    </dgm:pt>
    <dgm:pt modelId="{7E8D15F5-1B3C-1549-8E08-DEFD471F4A1E}" type="parTrans" cxnId="{79805822-D840-A140-853C-C8F3A568CA76}">
      <dgm:prSet/>
      <dgm:spPr/>
      <dgm:t>
        <a:bodyPr/>
        <a:lstStyle/>
        <a:p>
          <a:endParaRPr lang="en-US"/>
        </a:p>
      </dgm:t>
    </dgm:pt>
    <dgm:pt modelId="{1CABF617-D27E-6C4F-8164-304FF89CFFB4}" type="sibTrans" cxnId="{79805822-D840-A140-853C-C8F3A568CA76}">
      <dgm:prSet/>
      <dgm:spPr/>
      <dgm:t>
        <a:bodyPr/>
        <a:lstStyle/>
        <a:p>
          <a:endParaRPr lang="en-US"/>
        </a:p>
      </dgm:t>
    </dgm:pt>
    <dgm:pt modelId="{0EF86FE5-7179-2A47-917C-CF7CD9F773CD}">
      <dgm:prSet phldrT="[Text]" phldr="1"/>
      <dgm:spPr/>
      <dgm:t>
        <a:bodyPr/>
        <a:lstStyle/>
        <a:p>
          <a:endParaRPr lang="en-US" dirty="0">
            <a:latin typeface="Century Schoolbook" charset="0"/>
            <a:ea typeface="Century Schoolbook" charset="0"/>
            <a:cs typeface="Century Schoolbook" charset="0"/>
          </a:endParaRPr>
        </a:p>
      </dgm:t>
    </dgm:pt>
    <dgm:pt modelId="{D0B48874-D593-5848-B988-8809BACEDA81}" type="parTrans" cxnId="{A3015C29-0CE3-384A-9D9C-BFAC92B28377}">
      <dgm:prSet/>
      <dgm:spPr/>
      <dgm:t>
        <a:bodyPr/>
        <a:lstStyle/>
        <a:p>
          <a:endParaRPr lang="en-US"/>
        </a:p>
      </dgm:t>
    </dgm:pt>
    <dgm:pt modelId="{6210C183-F72C-0042-8CA1-083B3A9773C0}" type="sibTrans" cxnId="{A3015C29-0CE3-384A-9D9C-BFAC92B28377}">
      <dgm:prSet/>
      <dgm:spPr/>
      <dgm:t>
        <a:bodyPr/>
        <a:lstStyle/>
        <a:p>
          <a:endParaRPr lang="en-US"/>
        </a:p>
      </dgm:t>
    </dgm:pt>
    <dgm:pt modelId="{720D6181-990F-CD47-AC0A-592838BCA6B5}">
      <dgm:prSet phldrT="[Text]"/>
      <dgm:spPr/>
      <dgm:t>
        <a:bodyPr/>
        <a:lstStyle/>
        <a:p>
          <a:r>
            <a:rPr lang="en-US" dirty="0" smtClean="0">
              <a:latin typeface="Century Schoolbook" charset="0"/>
              <a:ea typeface="Century Schoolbook" charset="0"/>
              <a:cs typeface="Century Schoolbook" charset="0"/>
            </a:rPr>
            <a:t>Prescribing how therapist MUST behave</a:t>
          </a:r>
          <a:r>
            <a:rPr lang="en-US" baseline="0" dirty="0" smtClean="0">
              <a:latin typeface="Century Schoolbook" charset="0"/>
              <a:ea typeface="Century Schoolbook" charset="0"/>
              <a:cs typeface="Century Schoolbook" charset="0"/>
            </a:rPr>
            <a:t> in session for achieving FAP adherence and competence</a:t>
          </a:r>
          <a:endParaRPr lang="en-US" dirty="0">
            <a:latin typeface="Century Schoolbook" charset="0"/>
            <a:ea typeface="Century Schoolbook" charset="0"/>
            <a:cs typeface="Century Schoolbook" charset="0"/>
          </a:endParaRPr>
        </a:p>
      </dgm:t>
    </dgm:pt>
    <dgm:pt modelId="{79889F61-72E0-0147-A4A7-A9D753A219B4}" type="parTrans" cxnId="{5DF78A54-0E02-824D-A162-75CDCD7DFBB2}">
      <dgm:prSet/>
      <dgm:spPr/>
      <dgm:t>
        <a:bodyPr/>
        <a:lstStyle/>
        <a:p>
          <a:endParaRPr lang="en-US"/>
        </a:p>
      </dgm:t>
    </dgm:pt>
    <dgm:pt modelId="{6623A338-F5C9-694E-84DF-A28F4A4DA6AF}" type="sibTrans" cxnId="{5DF78A54-0E02-824D-A162-75CDCD7DFBB2}">
      <dgm:prSet/>
      <dgm:spPr/>
      <dgm:t>
        <a:bodyPr/>
        <a:lstStyle/>
        <a:p>
          <a:endParaRPr lang="en-US"/>
        </a:p>
      </dgm:t>
    </dgm:pt>
    <dgm:pt modelId="{BC21DF34-DA41-5348-ABEC-DFF5247428EC}">
      <dgm:prSet phldrT="[Text]" phldr="1"/>
      <dgm:spPr/>
      <dgm:t>
        <a:bodyPr/>
        <a:lstStyle/>
        <a:p>
          <a:pPr marL="285750" marR="0" lvl="1" indent="-285750" algn="l" defTabSz="1244600" rtl="0" eaLnBrk="1" fontAlgn="auto" latinLnBrk="0" hangingPunct="1">
            <a:lnSpc>
              <a:spcPct val="90000"/>
            </a:lnSpc>
            <a:spcBef>
              <a:spcPct val="0"/>
            </a:spcBef>
            <a:spcAft>
              <a:spcPct val="15000"/>
            </a:spcAft>
            <a:buClrTx/>
            <a:buSzTx/>
            <a:buFontTx/>
            <a:buNone/>
            <a:tabLst/>
            <a:defRPr/>
          </a:pPr>
          <a:endParaRPr lang="en-US" dirty="0"/>
        </a:p>
      </dgm:t>
    </dgm:pt>
    <dgm:pt modelId="{E7A0C1E1-5425-154C-AF16-F4B4B47F526F}" type="parTrans" cxnId="{303F2290-CA70-6C43-B0FF-544CCCB1207A}">
      <dgm:prSet/>
      <dgm:spPr/>
      <dgm:t>
        <a:bodyPr/>
        <a:lstStyle/>
        <a:p>
          <a:endParaRPr lang="en-US"/>
        </a:p>
      </dgm:t>
    </dgm:pt>
    <dgm:pt modelId="{FF7B7036-73C8-184B-8777-0A61400B6F35}" type="sibTrans" cxnId="{303F2290-CA70-6C43-B0FF-544CCCB1207A}">
      <dgm:prSet/>
      <dgm:spPr/>
      <dgm:t>
        <a:bodyPr/>
        <a:lstStyle/>
        <a:p>
          <a:endParaRPr lang="en-US"/>
        </a:p>
      </dgm:t>
    </dgm:pt>
    <dgm:pt modelId="{BB6B5B8B-0737-A74C-BCD4-4CA447D779C6}">
      <dgm:prSet phldrT="[Text]"/>
      <dgm:spPr/>
      <dgm:t>
        <a:bodyPr/>
        <a:lstStyle/>
        <a:p>
          <a:r>
            <a:rPr lang="en-US" dirty="0" smtClean="0">
              <a:latin typeface="Century Schoolbook" charset="0"/>
              <a:ea typeface="Century Schoolbook" charset="0"/>
              <a:cs typeface="Century Schoolbook" charset="0"/>
            </a:rPr>
            <a:t>Modeling</a:t>
          </a:r>
          <a:endParaRPr lang="en-US" dirty="0">
            <a:latin typeface="Century Schoolbook" charset="0"/>
            <a:ea typeface="Century Schoolbook" charset="0"/>
            <a:cs typeface="Century Schoolbook" charset="0"/>
          </a:endParaRPr>
        </a:p>
      </dgm:t>
    </dgm:pt>
    <dgm:pt modelId="{8419E614-69E7-5D4F-BE0C-FB9A6350EFCD}" type="parTrans" cxnId="{DF8BA90E-BA93-1543-A600-D7EDEA83EAC2}">
      <dgm:prSet/>
      <dgm:spPr/>
      <dgm:t>
        <a:bodyPr/>
        <a:lstStyle/>
        <a:p>
          <a:endParaRPr lang="en-US"/>
        </a:p>
      </dgm:t>
    </dgm:pt>
    <dgm:pt modelId="{9021A796-7A55-6749-9C4A-C21E08F0568F}" type="sibTrans" cxnId="{DF8BA90E-BA93-1543-A600-D7EDEA83EAC2}">
      <dgm:prSet/>
      <dgm:spPr/>
      <dgm:t>
        <a:bodyPr/>
        <a:lstStyle/>
        <a:p>
          <a:endParaRPr lang="en-US"/>
        </a:p>
      </dgm:t>
    </dgm:pt>
    <dgm:pt modelId="{EACD9156-894E-5642-A35B-071F5626C0FA}">
      <dgm:prSet phldrT="[Text]"/>
      <dgm:spPr/>
      <dgm:t>
        <a:bodyPr/>
        <a:lstStyle/>
        <a:p>
          <a:r>
            <a:rPr lang="en-US" dirty="0" smtClean="0">
              <a:latin typeface="Century Schoolbook" charset="0"/>
              <a:ea typeface="Century Schoolbook" charset="0"/>
              <a:cs typeface="Century Schoolbook" charset="0"/>
            </a:rPr>
            <a:t>Differential</a:t>
          </a:r>
          <a:r>
            <a:rPr lang="en-US" baseline="0" dirty="0" smtClean="0">
              <a:latin typeface="Century Schoolbook" charset="0"/>
              <a:ea typeface="Century Schoolbook" charset="0"/>
              <a:cs typeface="Century Schoolbook" charset="0"/>
            </a:rPr>
            <a:t> Reinforcement</a:t>
          </a:r>
          <a:endParaRPr lang="en-US" dirty="0">
            <a:latin typeface="Century Schoolbook" charset="0"/>
            <a:ea typeface="Century Schoolbook" charset="0"/>
            <a:cs typeface="Century Schoolbook" charset="0"/>
          </a:endParaRPr>
        </a:p>
      </dgm:t>
    </dgm:pt>
    <dgm:pt modelId="{90A96A5C-260A-FE4D-A8A7-58D5F7F9ACEA}" type="parTrans" cxnId="{CB21EEFD-07DA-B047-B529-5A58A7A126DF}">
      <dgm:prSet/>
      <dgm:spPr/>
      <dgm:t>
        <a:bodyPr/>
        <a:lstStyle/>
        <a:p>
          <a:endParaRPr lang="en-US"/>
        </a:p>
      </dgm:t>
    </dgm:pt>
    <dgm:pt modelId="{3B96DAFB-54E8-2F44-BE35-0391F46EE031}" type="sibTrans" cxnId="{CB21EEFD-07DA-B047-B529-5A58A7A126DF}">
      <dgm:prSet/>
      <dgm:spPr/>
      <dgm:t>
        <a:bodyPr/>
        <a:lstStyle/>
        <a:p>
          <a:endParaRPr lang="en-US"/>
        </a:p>
      </dgm:t>
    </dgm:pt>
    <dgm:pt modelId="{0116E2C8-1C73-FF47-894A-BA83E09B5F08}">
      <dgm:prSet phldrT="[Text]"/>
      <dgm:spPr/>
      <dgm:t>
        <a:bodyPr/>
        <a:lstStyle/>
        <a:p>
          <a:r>
            <a:rPr lang="en-US" dirty="0" smtClean="0">
              <a:latin typeface="Century Schoolbook" charset="0"/>
              <a:ea typeface="Century Schoolbook" charset="0"/>
              <a:cs typeface="Century Schoolbook" charset="0"/>
            </a:rPr>
            <a:t>Training in Verbal</a:t>
          </a:r>
          <a:r>
            <a:rPr lang="en-US" baseline="0" dirty="0" smtClean="0">
              <a:latin typeface="Century Schoolbook" charset="0"/>
              <a:ea typeface="Century Schoolbook" charset="0"/>
              <a:cs typeface="Century Schoolbook" charset="0"/>
            </a:rPr>
            <a:t> Behavior</a:t>
          </a:r>
          <a:endParaRPr lang="en-US" dirty="0">
            <a:latin typeface="Century Schoolbook" charset="0"/>
            <a:ea typeface="Century Schoolbook" charset="0"/>
            <a:cs typeface="Century Schoolbook" charset="0"/>
          </a:endParaRPr>
        </a:p>
      </dgm:t>
    </dgm:pt>
    <dgm:pt modelId="{CEEF935E-43BA-0742-B17A-0FF8A1C98907}" type="parTrans" cxnId="{B98045B1-8E7F-114C-BE7B-F9664AC30231}">
      <dgm:prSet/>
      <dgm:spPr/>
      <dgm:t>
        <a:bodyPr/>
        <a:lstStyle/>
        <a:p>
          <a:endParaRPr lang="en-US"/>
        </a:p>
      </dgm:t>
    </dgm:pt>
    <dgm:pt modelId="{BA585D85-54A7-F341-9E6B-B7F9CB9D4F85}" type="sibTrans" cxnId="{B98045B1-8E7F-114C-BE7B-F9664AC30231}">
      <dgm:prSet/>
      <dgm:spPr/>
      <dgm:t>
        <a:bodyPr/>
        <a:lstStyle/>
        <a:p>
          <a:endParaRPr lang="en-US"/>
        </a:p>
      </dgm:t>
    </dgm:pt>
    <dgm:pt modelId="{6058D8DB-6D9A-184C-A658-E5919FCA1F6B}" type="pres">
      <dgm:prSet presAssocID="{EFB88407-40A7-1F43-BC1D-340CDA596BA1}" presName="rootnode" presStyleCnt="0">
        <dgm:presLayoutVars>
          <dgm:chMax/>
          <dgm:chPref/>
          <dgm:dir/>
          <dgm:animLvl val="lvl"/>
        </dgm:presLayoutVars>
      </dgm:prSet>
      <dgm:spPr/>
      <dgm:t>
        <a:bodyPr/>
        <a:lstStyle/>
        <a:p>
          <a:endParaRPr lang="en-US"/>
        </a:p>
      </dgm:t>
    </dgm:pt>
    <dgm:pt modelId="{C1C20A3C-784B-E64C-B4C8-F10017467400}" type="pres">
      <dgm:prSet presAssocID="{B1161279-1F73-3C4D-A8FF-1BF41BED5EC5}" presName="composite" presStyleCnt="0"/>
      <dgm:spPr/>
    </dgm:pt>
    <dgm:pt modelId="{EFC38B34-E3CD-CD4B-8EF7-E31F08F7233B}" type="pres">
      <dgm:prSet presAssocID="{B1161279-1F73-3C4D-A8FF-1BF41BED5EC5}" presName="bentUpArrow1" presStyleLbl="alignImgPlace1" presStyleIdx="0" presStyleCnt="2"/>
      <dgm:spPr/>
    </dgm:pt>
    <dgm:pt modelId="{50DB1267-5BF6-5A45-8A61-9FDF0BCB7E04}" type="pres">
      <dgm:prSet presAssocID="{B1161279-1F73-3C4D-A8FF-1BF41BED5EC5}" presName="ParentText" presStyleLbl="node1" presStyleIdx="0" presStyleCnt="3">
        <dgm:presLayoutVars>
          <dgm:chMax val="1"/>
          <dgm:chPref val="1"/>
          <dgm:bulletEnabled val="1"/>
        </dgm:presLayoutVars>
      </dgm:prSet>
      <dgm:spPr/>
      <dgm:t>
        <a:bodyPr/>
        <a:lstStyle/>
        <a:p>
          <a:endParaRPr lang="en-US"/>
        </a:p>
      </dgm:t>
    </dgm:pt>
    <dgm:pt modelId="{A189DFD0-7B57-2949-9162-8A632C7A0E46}" type="pres">
      <dgm:prSet presAssocID="{B1161279-1F73-3C4D-A8FF-1BF41BED5EC5}" presName="ChildText" presStyleLbl="revTx" presStyleIdx="0" presStyleCnt="3" custScaleX="290475" custLinFactNeighborX="97197" custLinFactNeighborY="5727">
        <dgm:presLayoutVars>
          <dgm:chMax val="0"/>
          <dgm:chPref val="0"/>
          <dgm:bulletEnabled val="1"/>
        </dgm:presLayoutVars>
      </dgm:prSet>
      <dgm:spPr/>
      <dgm:t>
        <a:bodyPr/>
        <a:lstStyle/>
        <a:p>
          <a:endParaRPr lang="en-US"/>
        </a:p>
      </dgm:t>
    </dgm:pt>
    <dgm:pt modelId="{593A0A4A-FC20-B34C-A757-003CEA4417FA}" type="pres">
      <dgm:prSet presAssocID="{985394FA-FF54-2E4A-A913-FEA3213CB7EF}" presName="sibTrans" presStyleCnt="0"/>
      <dgm:spPr/>
    </dgm:pt>
    <dgm:pt modelId="{0AE53685-F49D-7E43-AB68-E40C501B80E4}" type="pres">
      <dgm:prSet presAssocID="{26C993C0-BD74-AF4A-8854-600986B79806}" presName="composite" presStyleCnt="0"/>
      <dgm:spPr/>
    </dgm:pt>
    <dgm:pt modelId="{8B47825C-3918-384C-8E96-811B97BE1834}" type="pres">
      <dgm:prSet presAssocID="{26C993C0-BD74-AF4A-8854-600986B79806}" presName="bentUpArrow1" presStyleLbl="alignImgPlace1" presStyleIdx="1" presStyleCnt="2"/>
      <dgm:spPr/>
    </dgm:pt>
    <dgm:pt modelId="{D04F6FA8-5B07-034C-9BB5-40FF04D8B4C4}" type="pres">
      <dgm:prSet presAssocID="{26C993C0-BD74-AF4A-8854-600986B79806}" presName="ParentText" presStyleLbl="node1" presStyleIdx="1" presStyleCnt="3">
        <dgm:presLayoutVars>
          <dgm:chMax val="1"/>
          <dgm:chPref val="1"/>
          <dgm:bulletEnabled val="1"/>
        </dgm:presLayoutVars>
      </dgm:prSet>
      <dgm:spPr/>
      <dgm:t>
        <a:bodyPr/>
        <a:lstStyle/>
        <a:p>
          <a:endParaRPr lang="en-US"/>
        </a:p>
      </dgm:t>
    </dgm:pt>
    <dgm:pt modelId="{980E7791-DB37-2A4E-8196-D65B7B787895}" type="pres">
      <dgm:prSet presAssocID="{26C993C0-BD74-AF4A-8854-600986B79806}" presName="ChildText" presStyleLbl="revTx" presStyleIdx="1" presStyleCnt="3" custScaleX="202295" custLinFactNeighborX="52994" custLinFactNeighborY="-886">
        <dgm:presLayoutVars>
          <dgm:chMax val="0"/>
          <dgm:chPref val="0"/>
          <dgm:bulletEnabled val="1"/>
        </dgm:presLayoutVars>
      </dgm:prSet>
      <dgm:spPr/>
      <dgm:t>
        <a:bodyPr/>
        <a:lstStyle/>
        <a:p>
          <a:endParaRPr lang="en-US"/>
        </a:p>
      </dgm:t>
    </dgm:pt>
    <dgm:pt modelId="{FFD1F91A-9F3C-9D48-80A6-622471CFC23A}" type="pres">
      <dgm:prSet presAssocID="{1CABF617-D27E-6C4F-8164-304FF89CFFB4}" presName="sibTrans" presStyleCnt="0"/>
      <dgm:spPr/>
    </dgm:pt>
    <dgm:pt modelId="{BEB8D14B-F2D9-B941-B10F-2454BA8996FA}" type="pres">
      <dgm:prSet presAssocID="{720D6181-990F-CD47-AC0A-592838BCA6B5}" presName="composite" presStyleCnt="0"/>
      <dgm:spPr/>
    </dgm:pt>
    <dgm:pt modelId="{3A142D4D-EFD1-B145-8543-7CB660433939}" type="pres">
      <dgm:prSet presAssocID="{720D6181-990F-CD47-AC0A-592838BCA6B5}" presName="ParentText" presStyleLbl="node1" presStyleIdx="2" presStyleCnt="3">
        <dgm:presLayoutVars>
          <dgm:chMax val="1"/>
          <dgm:chPref val="1"/>
          <dgm:bulletEnabled val="1"/>
        </dgm:presLayoutVars>
      </dgm:prSet>
      <dgm:spPr/>
      <dgm:t>
        <a:bodyPr/>
        <a:lstStyle/>
        <a:p>
          <a:endParaRPr lang="en-US"/>
        </a:p>
      </dgm:t>
    </dgm:pt>
    <dgm:pt modelId="{0650C9B4-9B4C-5A45-8396-760B5940BCBF}" type="pres">
      <dgm:prSet presAssocID="{720D6181-990F-CD47-AC0A-592838BCA6B5}" presName="FinalChildText" presStyleLbl="revTx" presStyleIdx="2" presStyleCnt="3">
        <dgm:presLayoutVars>
          <dgm:chMax val="0"/>
          <dgm:chPref val="0"/>
          <dgm:bulletEnabled val="1"/>
        </dgm:presLayoutVars>
      </dgm:prSet>
      <dgm:spPr/>
      <dgm:t>
        <a:bodyPr/>
        <a:lstStyle/>
        <a:p>
          <a:endParaRPr lang="en-US"/>
        </a:p>
      </dgm:t>
    </dgm:pt>
  </dgm:ptLst>
  <dgm:cxnLst>
    <dgm:cxn modelId="{86E54DE4-57A6-CF4E-BC4C-7761C571EA3E}" type="presOf" srcId="{BC21DF34-DA41-5348-ABEC-DFF5247428EC}" destId="{0650C9B4-9B4C-5A45-8396-760B5940BCBF}" srcOrd="0" destOrd="0" presId="urn:microsoft.com/office/officeart/2005/8/layout/StepDownProcess"/>
    <dgm:cxn modelId="{79805822-D840-A140-853C-C8F3A568CA76}" srcId="{EFB88407-40A7-1F43-BC1D-340CDA596BA1}" destId="{26C993C0-BD74-AF4A-8854-600986B79806}" srcOrd="1" destOrd="0" parTransId="{7E8D15F5-1B3C-1549-8E08-DEFD471F4A1E}" sibTransId="{1CABF617-D27E-6C4F-8164-304FF89CFFB4}"/>
    <dgm:cxn modelId="{CB21EEFD-07DA-B047-B529-5A58A7A126DF}" srcId="{B1161279-1F73-3C4D-A8FF-1BF41BED5EC5}" destId="{EACD9156-894E-5642-A35B-071F5626C0FA}" srcOrd="2" destOrd="0" parTransId="{90A96A5C-260A-FE4D-A8A7-58D5F7F9ACEA}" sibTransId="{3B96DAFB-54E8-2F44-BE35-0391F46EE031}"/>
    <dgm:cxn modelId="{B3000FB1-3070-E44C-BD4D-8AF5B4EEAF65}" type="presOf" srcId="{F0809CAF-CEB5-BC43-B3CA-594FE4048244}" destId="{A189DFD0-7B57-2949-9162-8A632C7A0E46}" srcOrd="0" destOrd="0" presId="urn:microsoft.com/office/officeart/2005/8/layout/StepDownProcess"/>
    <dgm:cxn modelId="{204DCC15-8D34-CF46-A231-579187580973}" type="presOf" srcId="{EACD9156-894E-5642-A35B-071F5626C0FA}" destId="{A189DFD0-7B57-2949-9162-8A632C7A0E46}" srcOrd="0" destOrd="2" presId="urn:microsoft.com/office/officeart/2005/8/layout/StepDownProcess"/>
    <dgm:cxn modelId="{5DF78A54-0E02-824D-A162-75CDCD7DFBB2}" srcId="{EFB88407-40A7-1F43-BC1D-340CDA596BA1}" destId="{720D6181-990F-CD47-AC0A-592838BCA6B5}" srcOrd="2" destOrd="0" parTransId="{79889F61-72E0-0147-A4A7-A9D753A219B4}" sibTransId="{6623A338-F5C9-694E-84DF-A28F4A4DA6AF}"/>
    <dgm:cxn modelId="{E57CB0C7-3190-334E-99DD-1E57C5FFAD69}" type="presOf" srcId="{0116E2C8-1C73-FF47-894A-BA83E09B5F08}" destId="{A189DFD0-7B57-2949-9162-8A632C7A0E46}" srcOrd="0" destOrd="3" presId="urn:microsoft.com/office/officeart/2005/8/layout/StepDownProcess"/>
    <dgm:cxn modelId="{B98045B1-8E7F-114C-BE7B-F9664AC30231}" srcId="{B1161279-1F73-3C4D-A8FF-1BF41BED5EC5}" destId="{0116E2C8-1C73-FF47-894A-BA83E09B5F08}" srcOrd="3" destOrd="0" parTransId="{CEEF935E-43BA-0742-B17A-0FF8A1C98907}" sibTransId="{BA585D85-54A7-F341-9E6B-B7F9CB9D4F85}"/>
    <dgm:cxn modelId="{A3015C29-0CE3-384A-9D9C-BFAC92B28377}" srcId="{26C993C0-BD74-AF4A-8854-600986B79806}" destId="{0EF86FE5-7179-2A47-917C-CF7CD9F773CD}" srcOrd="0" destOrd="0" parTransId="{D0B48874-D593-5848-B988-8809BACEDA81}" sibTransId="{6210C183-F72C-0042-8CA1-083B3A9773C0}"/>
    <dgm:cxn modelId="{3C8C21B4-CEE1-134E-9C78-06C1339EEB98}" type="presOf" srcId="{0EF86FE5-7179-2A47-917C-CF7CD9F773CD}" destId="{980E7791-DB37-2A4E-8196-D65B7B787895}" srcOrd="0" destOrd="0" presId="urn:microsoft.com/office/officeart/2005/8/layout/StepDownProcess"/>
    <dgm:cxn modelId="{E4EF5D59-638E-E74F-B2E3-2CD40CA4340B}" type="presOf" srcId="{720D6181-990F-CD47-AC0A-592838BCA6B5}" destId="{3A142D4D-EFD1-B145-8543-7CB660433939}" srcOrd="0" destOrd="0" presId="urn:microsoft.com/office/officeart/2005/8/layout/StepDownProcess"/>
    <dgm:cxn modelId="{D53DF833-8492-0A45-827F-5D39E9204521}" type="presOf" srcId="{EFB88407-40A7-1F43-BC1D-340CDA596BA1}" destId="{6058D8DB-6D9A-184C-A658-E5919FCA1F6B}" srcOrd="0" destOrd="0" presId="urn:microsoft.com/office/officeart/2005/8/layout/StepDownProcess"/>
    <dgm:cxn modelId="{1D3941A4-59AB-FC43-86B0-F5276F31EFE6}" srcId="{EFB88407-40A7-1F43-BC1D-340CDA596BA1}" destId="{B1161279-1F73-3C4D-A8FF-1BF41BED5EC5}" srcOrd="0" destOrd="0" parTransId="{1C4DB424-AD73-AE45-9BC8-C90CC898A06B}" sibTransId="{985394FA-FF54-2E4A-A913-FEA3213CB7EF}"/>
    <dgm:cxn modelId="{303F2290-CA70-6C43-B0FF-544CCCB1207A}" srcId="{720D6181-990F-CD47-AC0A-592838BCA6B5}" destId="{BC21DF34-DA41-5348-ABEC-DFF5247428EC}" srcOrd="0" destOrd="0" parTransId="{E7A0C1E1-5425-154C-AF16-F4B4B47F526F}" sibTransId="{FF7B7036-73C8-184B-8777-0A61400B6F35}"/>
    <dgm:cxn modelId="{E765D765-3C6A-464A-B0CA-DD896455603F}" type="presOf" srcId="{B1161279-1F73-3C4D-A8FF-1BF41BED5EC5}" destId="{50DB1267-5BF6-5A45-8A61-9FDF0BCB7E04}" srcOrd="0" destOrd="0" presId="urn:microsoft.com/office/officeart/2005/8/layout/StepDownProcess"/>
    <dgm:cxn modelId="{55C0857D-EFEC-BC4C-B9AB-964D7381BA56}" type="presOf" srcId="{26C993C0-BD74-AF4A-8854-600986B79806}" destId="{D04F6FA8-5B07-034C-9BB5-40FF04D8B4C4}" srcOrd="0" destOrd="0" presId="urn:microsoft.com/office/officeart/2005/8/layout/StepDownProcess"/>
    <dgm:cxn modelId="{3F7E144A-F5E1-8D41-93D3-155755179E48}" type="presOf" srcId="{BB6B5B8B-0737-A74C-BCD4-4CA447D779C6}" destId="{A189DFD0-7B57-2949-9162-8A632C7A0E46}" srcOrd="0" destOrd="1" presId="urn:microsoft.com/office/officeart/2005/8/layout/StepDownProcess"/>
    <dgm:cxn modelId="{EE0F60DF-5B22-C64D-A29B-3C02D975EB71}" srcId="{B1161279-1F73-3C4D-A8FF-1BF41BED5EC5}" destId="{F0809CAF-CEB5-BC43-B3CA-594FE4048244}" srcOrd="0" destOrd="0" parTransId="{BFB86F63-5784-3B45-8D70-36679BC184A2}" sibTransId="{707B46E3-F8C5-B742-BE9A-2322E6B5648F}"/>
    <dgm:cxn modelId="{DF8BA90E-BA93-1543-A600-D7EDEA83EAC2}" srcId="{B1161279-1F73-3C4D-A8FF-1BF41BED5EC5}" destId="{BB6B5B8B-0737-A74C-BCD4-4CA447D779C6}" srcOrd="1" destOrd="0" parTransId="{8419E614-69E7-5D4F-BE0C-FB9A6350EFCD}" sibTransId="{9021A796-7A55-6749-9C4A-C21E08F0568F}"/>
    <dgm:cxn modelId="{BCD2FCEC-A592-2448-9AB7-669076215284}" type="presParOf" srcId="{6058D8DB-6D9A-184C-A658-E5919FCA1F6B}" destId="{C1C20A3C-784B-E64C-B4C8-F10017467400}" srcOrd="0" destOrd="0" presId="urn:microsoft.com/office/officeart/2005/8/layout/StepDownProcess"/>
    <dgm:cxn modelId="{37693AD8-1FEB-B044-B908-AF9ADA34FDA6}" type="presParOf" srcId="{C1C20A3C-784B-E64C-B4C8-F10017467400}" destId="{EFC38B34-E3CD-CD4B-8EF7-E31F08F7233B}" srcOrd="0" destOrd="0" presId="urn:microsoft.com/office/officeart/2005/8/layout/StepDownProcess"/>
    <dgm:cxn modelId="{9BA47BEB-FF16-634A-905C-D70DABFA698D}" type="presParOf" srcId="{C1C20A3C-784B-E64C-B4C8-F10017467400}" destId="{50DB1267-5BF6-5A45-8A61-9FDF0BCB7E04}" srcOrd="1" destOrd="0" presId="urn:microsoft.com/office/officeart/2005/8/layout/StepDownProcess"/>
    <dgm:cxn modelId="{26F9763F-31A2-2645-A979-D0CBC9AB2232}" type="presParOf" srcId="{C1C20A3C-784B-E64C-B4C8-F10017467400}" destId="{A189DFD0-7B57-2949-9162-8A632C7A0E46}" srcOrd="2" destOrd="0" presId="urn:microsoft.com/office/officeart/2005/8/layout/StepDownProcess"/>
    <dgm:cxn modelId="{BBF85B15-007D-C44E-B9E5-58B7482502F4}" type="presParOf" srcId="{6058D8DB-6D9A-184C-A658-E5919FCA1F6B}" destId="{593A0A4A-FC20-B34C-A757-003CEA4417FA}" srcOrd="1" destOrd="0" presId="urn:microsoft.com/office/officeart/2005/8/layout/StepDownProcess"/>
    <dgm:cxn modelId="{845DF51F-05ED-3C4F-8354-CD17B8DB1679}" type="presParOf" srcId="{6058D8DB-6D9A-184C-A658-E5919FCA1F6B}" destId="{0AE53685-F49D-7E43-AB68-E40C501B80E4}" srcOrd="2" destOrd="0" presId="urn:microsoft.com/office/officeart/2005/8/layout/StepDownProcess"/>
    <dgm:cxn modelId="{D1001FDF-50EB-4340-AFCA-4B026759177B}" type="presParOf" srcId="{0AE53685-F49D-7E43-AB68-E40C501B80E4}" destId="{8B47825C-3918-384C-8E96-811B97BE1834}" srcOrd="0" destOrd="0" presId="urn:microsoft.com/office/officeart/2005/8/layout/StepDownProcess"/>
    <dgm:cxn modelId="{A4EF46B6-532A-A548-988A-92500B328CCB}" type="presParOf" srcId="{0AE53685-F49D-7E43-AB68-E40C501B80E4}" destId="{D04F6FA8-5B07-034C-9BB5-40FF04D8B4C4}" srcOrd="1" destOrd="0" presId="urn:microsoft.com/office/officeart/2005/8/layout/StepDownProcess"/>
    <dgm:cxn modelId="{67AD89CF-F925-6747-8C3D-FF88E1F8AED2}" type="presParOf" srcId="{0AE53685-F49D-7E43-AB68-E40C501B80E4}" destId="{980E7791-DB37-2A4E-8196-D65B7B787895}" srcOrd="2" destOrd="0" presId="urn:microsoft.com/office/officeart/2005/8/layout/StepDownProcess"/>
    <dgm:cxn modelId="{4744ED3B-AF90-DC45-9CF0-F8DEF710845F}" type="presParOf" srcId="{6058D8DB-6D9A-184C-A658-E5919FCA1F6B}" destId="{FFD1F91A-9F3C-9D48-80A6-622471CFC23A}" srcOrd="3" destOrd="0" presId="urn:microsoft.com/office/officeart/2005/8/layout/StepDownProcess"/>
    <dgm:cxn modelId="{8C6D0177-BD39-F54D-B158-AAF28C8DF531}" type="presParOf" srcId="{6058D8DB-6D9A-184C-A658-E5919FCA1F6B}" destId="{BEB8D14B-F2D9-B941-B10F-2454BA8996FA}" srcOrd="4" destOrd="0" presId="urn:microsoft.com/office/officeart/2005/8/layout/StepDownProcess"/>
    <dgm:cxn modelId="{AD09D6B0-4C47-9846-95ED-A82735FB43ED}" type="presParOf" srcId="{BEB8D14B-F2D9-B941-B10F-2454BA8996FA}" destId="{3A142D4D-EFD1-B145-8543-7CB660433939}" srcOrd="0" destOrd="0" presId="urn:microsoft.com/office/officeart/2005/8/layout/StepDownProcess"/>
    <dgm:cxn modelId="{76B9F4DC-1C50-4743-8226-EA7B16A34ECD}" type="presParOf" srcId="{BEB8D14B-F2D9-B941-B10F-2454BA8996FA}" destId="{0650C9B4-9B4C-5A45-8396-760B5940BCB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5C6B4B-E764-854D-BFF4-F3CC333A04D9}" type="doc">
      <dgm:prSet loTypeId="urn:microsoft.com/office/officeart/2005/8/layout/target2" loCatId="relationship" qsTypeId="urn:microsoft.com/office/officeart/2005/8/quickstyle/3D3" qsCatId="3D" csTypeId="urn:microsoft.com/office/officeart/2005/8/colors/accent0_3" csCatId="mainScheme" phldr="1"/>
      <dgm:spPr/>
      <dgm:t>
        <a:bodyPr/>
        <a:lstStyle/>
        <a:p>
          <a:endParaRPr lang="en-US"/>
        </a:p>
      </dgm:t>
    </dgm:pt>
    <dgm:pt modelId="{B1DDAAE4-07D2-0345-96F3-862C92ABE704}">
      <dgm:prSet phldrT="[Text]"/>
      <dgm:spPr/>
      <dgm:t>
        <a:bodyPr/>
        <a:lstStyle/>
        <a:p>
          <a:r>
            <a:rPr lang="en-US" dirty="0" smtClean="0">
              <a:latin typeface="Century Schoolbook" charset="0"/>
              <a:ea typeface="Century Schoolbook" charset="0"/>
              <a:cs typeface="Century Schoolbook" charset="0"/>
            </a:rPr>
            <a:t>Client</a:t>
          </a:r>
          <a:r>
            <a:rPr lang="en-US" baseline="0" dirty="0" smtClean="0">
              <a:latin typeface="Century Schoolbook" charset="0"/>
              <a:ea typeface="Century Schoolbook" charset="0"/>
              <a:cs typeface="Century Schoolbook" charset="0"/>
            </a:rPr>
            <a:t> Functional Unit</a:t>
          </a:r>
          <a:endParaRPr lang="en-US" dirty="0">
            <a:latin typeface="Century Schoolbook" charset="0"/>
            <a:ea typeface="Century Schoolbook" charset="0"/>
            <a:cs typeface="Century Schoolbook" charset="0"/>
          </a:endParaRPr>
        </a:p>
      </dgm:t>
    </dgm:pt>
    <dgm:pt modelId="{8C589E3E-F2BC-F240-BE3D-1C14D1132FBA}" type="parTrans" cxnId="{D07A78BF-00F2-A040-B45F-9B921203BD6A}">
      <dgm:prSet/>
      <dgm:spPr/>
      <dgm:t>
        <a:bodyPr/>
        <a:lstStyle/>
        <a:p>
          <a:endParaRPr lang="en-US"/>
        </a:p>
      </dgm:t>
    </dgm:pt>
    <dgm:pt modelId="{5B5BB7AF-0EAA-3443-8D16-FCFF7D154079}" type="sibTrans" cxnId="{D07A78BF-00F2-A040-B45F-9B921203BD6A}">
      <dgm:prSet/>
      <dgm:spPr/>
      <dgm:t>
        <a:bodyPr/>
        <a:lstStyle/>
        <a:p>
          <a:endParaRPr lang="en-US"/>
        </a:p>
      </dgm:t>
    </dgm:pt>
    <dgm:pt modelId="{F9C9AE6E-CE34-754E-BF6E-786BBBFCD813}">
      <dgm:prSet phldrT="[Text]" phldr="1"/>
      <dgm:spPr/>
      <dgm:t>
        <a:bodyPr/>
        <a:lstStyle/>
        <a:p>
          <a:endParaRPr lang="en-US" dirty="0">
            <a:latin typeface="Century Schoolbook" charset="0"/>
            <a:ea typeface="Century Schoolbook" charset="0"/>
            <a:cs typeface="Century Schoolbook" charset="0"/>
          </a:endParaRPr>
        </a:p>
      </dgm:t>
    </dgm:pt>
    <dgm:pt modelId="{1B0F713B-ACBD-3546-AE9F-57B06E458516}" type="parTrans" cxnId="{36954DBF-D6A4-384B-86F0-DFC90E0C1787}">
      <dgm:prSet/>
      <dgm:spPr/>
      <dgm:t>
        <a:bodyPr/>
        <a:lstStyle/>
        <a:p>
          <a:endParaRPr lang="en-US"/>
        </a:p>
      </dgm:t>
    </dgm:pt>
    <dgm:pt modelId="{17738777-5E8A-B844-95B7-0C6A7F08E1D4}" type="sibTrans" cxnId="{36954DBF-D6A4-384B-86F0-DFC90E0C1787}">
      <dgm:prSet/>
      <dgm:spPr/>
      <dgm:t>
        <a:bodyPr/>
        <a:lstStyle/>
        <a:p>
          <a:endParaRPr lang="en-US"/>
        </a:p>
      </dgm:t>
    </dgm:pt>
    <dgm:pt modelId="{402E1330-503B-3744-8E37-72C138D975AB}">
      <dgm:prSet phldrT="[Text]"/>
      <dgm:spPr/>
      <dgm:t>
        <a:bodyPr/>
        <a:lstStyle/>
        <a:p>
          <a:r>
            <a:rPr lang="en-US" dirty="0" smtClean="0">
              <a:latin typeface="Century Schoolbook" charset="0"/>
              <a:ea typeface="Century Schoolbook" charset="0"/>
              <a:cs typeface="Century Schoolbook" charset="0"/>
            </a:rPr>
            <a:t>Therapeutic procedure</a:t>
          </a:r>
          <a:endParaRPr lang="en-US" dirty="0">
            <a:latin typeface="Century Schoolbook" charset="0"/>
            <a:ea typeface="Century Schoolbook" charset="0"/>
            <a:cs typeface="Century Schoolbook" charset="0"/>
          </a:endParaRPr>
        </a:p>
      </dgm:t>
    </dgm:pt>
    <dgm:pt modelId="{DC7A3EF6-7CAC-C844-895D-A51FFF74A9FB}" type="parTrans" cxnId="{F24D8341-7AF8-834E-8766-A2D18D657B7F}">
      <dgm:prSet/>
      <dgm:spPr/>
      <dgm:t>
        <a:bodyPr/>
        <a:lstStyle/>
        <a:p>
          <a:endParaRPr lang="en-US"/>
        </a:p>
      </dgm:t>
    </dgm:pt>
    <dgm:pt modelId="{C187A388-C9B5-0541-9A19-99698D3C1DA4}" type="sibTrans" cxnId="{F24D8341-7AF8-834E-8766-A2D18D657B7F}">
      <dgm:prSet/>
      <dgm:spPr/>
      <dgm:t>
        <a:bodyPr/>
        <a:lstStyle/>
        <a:p>
          <a:endParaRPr lang="en-US"/>
        </a:p>
      </dgm:t>
    </dgm:pt>
    <dgm:pt modelId="{7334FE20-1A11-5040-A682-D4E60F30E03F}">
      <dgm:prSet phldrT="[Text]" phldr="1"/>
      <dgm:spPr/>
      <dgm:t>
        <a:bodyPr/>
        <a:lstStyle/>
        <a:p>
          <a:endParaRPr lang="en-US" dirty="0">
            <a:latin typeface="Century Schoolbook" charset="0"/>
            <a:ea typeface="Century Schoolbook" charset="0"/>
            <a:cs typeface="Century Schoolbook" charset="0"/>
          </a:endParaRPr>
        </a:p>
      </dgm:t>
    </dgm:pt>
    <dgm:pt modelId="{DA172E6F-F2E3-C046-805D-B7331A4993BF}" type="parTrans" cxnId="{B022C678-6D2F-ED47-B960-84DB12B5A0F3}">
      <dgm:prSet/>
      <dgm:spPr/>
      <dgm:t>
        <a:bodyPr/>
        <a:lstStyle/>
        <a:p>
          <a:endParaRPr lang="en-US"/>
        </a:p>
      </dgm:t>
    </dgm:pt>
    <dgm:pt modelId="{F70C4493-BE16-134C-8B26-B3FF20B6CEE5}" type="sibTrans" cxnId="{B022C678-6D2F-ED47-B960-84DB12B5A0F3}">
      <dgm:prSet/>
      <dgm:spPr/>
      <dgm:t>
        <a:bodyPr/>
        <a:lstStyle/>
        <a:p>
          <a:endParaRPr lang="en-US"/>
        </a:p>
      </dgm:t>
    </dgm:pt>
    <dgm:pt modelId="{17BAA36C-EACE-1543-BD4C-D43A1A9B2D76}">
      <dgm:prSet phldrT="[Text]"/>
      <dgm:spPr/>
      <dgm:t>
        <a:bodyPr/>
        <a:lstStyle/>
        <a:p>
          <a:r>
            <a:rPr lang="en-US" dirty="0" smtClean="0">
              <a:latin typeface="Century Schoolbook" charset="0"/>
              <a:ea typeface="Century Schoolbook" charset="0"/>
              <a:cs typeface="Century Schoolbook" charset="0"/>
            </a:rPr>
            <a:t>Steps</a:t>
          </a:r>
          <a:endParaRPr lang="en-US" dirty="0">
            <a:latin typeface="Century Schoolbook" charset="0"/>
            <a:ea typeface="Century Schoolbook" charset="0"/>
            <a:cs typeface="Century Schoolbook" charset="0"/>
          </a:endParaRPr>
        </a:p>
      </dgm:t>
    </dgm:pt>
    <dgm:pt modelId="{4DC5E9A4-84C7-464B-8032-B4122D782F0A}" type="parTrans" cxnId="{B8690D30-540F-474C-92D8-5AD6CC30159D}">
      <dgm:prSet/>
      <dgm:spPr/>
      <dgm:t>
        <a:bodyPr/>
        <a:lstStyle/>
        <a:p>
          <a:endParaRPr lang="en-US"/>
        </a:p>
      </dgm:t>
    </dgm:pt>
    <dgm:pt modelId="{14EC8B7A-B44A-B64F-B6D0-75810FE46C53}" type="sibTrans" cxnId="{B8690D30-540F-474C-92D8-5AD6CC30159D}">
      <dgm:prSet/>
      <dgm:spPr/>
      <dgm:t>
        <a:bodyPr/>
        <a:lstStyle/>
        <a:p>
          <a:endParaRPr lang="en-US"/>
        </a:p>
      </dgm:t>
    </dgm:pt>
    <dgm:pt modelId="{81FE1089-3FB3-DE4B-9B6D-264E2FB9D35F}">
      <dgm:prSet phldrT="[Text]"/>
      <dgm:spPr/>
      <dgm:t>
        <a:bodyPr/>
        <a:lstStyle/>
        <a:p>
          <a:endParaRPr lang="en-US" baseline="30000" dirty="0"/>
        </a:p>
      </dgm:t>
    </dgm:pt>
    <dgm:pt modelId="{5E7E8EA0-6CDF-BE42-821E-31C810B893CD}" type="parTrans" cxnId="{E8A9A0C3-B773-CF4B-A4B3-BCCEFC5A661C}">
      <dgm:prSet/>
      <dgm:spPr/>
      <dgm:t>
        <a:bodyPr/>
        <a:lstStyle/>
        <a:p>
          <a:endParaRPr lang="en-US"/>
        </a:p>
      </dgm:t>
    </dgm:pt>
    <dgm:pt modelId="{CEBC6A1A-58D2-0A4F-8192-06FC45AD77E0}" type="sibTrans" cxnId="{E8A9A0C3-B773-CF4B-A4B3-BCCEFC5A661C}">
      <dgm:prSet/>
      <dgm:spPr/>
      <dgm:t>
        <a:bodyPr/>
        <a:lstStyle/>
        <a:p>
          <a:endParaRPr lang="en-US"/>
        </a:p>
      </dgm:t>
    </dgm:pt>
    <dgm:pt modelId="{DA258426-7730-7B4C-A44B-4691E9981F38}">
      <dgm:prSet phldrT="[Text]"/>
      <dgm:spPr/>
      <dgm:t>
        <a:bodyPr/>
        <a:lstStyle/>
        <a:p>
          <a:endParaRPr lang="en-US" dirty="0"/>
        </a:p>
      </dgm:t>
    </dgm:pt>
    <dgm:pt modelId="{364CAA4C-3B25-FB4B-A4DD-84F2BDBA689E}" type="parTrans" cxnId="{8FCD5718-D479-F547-BACF-D9AEC05D0781}">
      <dgm:prSet/>
      <dgm:spPr/>
      <dgm:t>
        <a:bodyPr/>
        <a:lstStyle/>
        <a:p>
          <a:endParaRPr lang="en-US"/>
        </a:p>
      </dgm:t>
    </dgm:pt>
    <dgm:pt modelId="{3325619A-2AEF-BC48-B195-151FD86B1A10}" type="sibTrans" cxnId="{8FCD5718-D479-F547-BACF-D9AEC05D0781}">
      <dgm:prSet/>
      <dgm:spPr/>
      <dgm:t>
        <a:bodyPr/>
        <a:lstStyle/>
        <a:p>
          <a:endParaRPr lang="en-US"/>
        </a:p>
      </dgm:t>
    </dgm:pt>
    <dgm:pt modelId="{679565F3-A410-A84B-B9D5-EE2786375CCA}" type="pres">
      <dgm:prSet presAssocID="{8D5C6B4B-E764-854D-BFF4-F3CC333A04D9}" presName="Name0" presStyleCnt="0">
        <dgm:presLayoutVars>
          <dgm:chMax val="3"/>
          <dgm:chPref val="1"/>
          <dgm:dir/>
          <dgm:animLvl val="lvl"/>
          <dgm:resizeHandles/>
        </dgm:presLayoutVars>
      </dgm:prSet>
      <dgm:spPr/>
      <dgm:t>
        <a:bodyPr/>
        <a:lstStyle/>
        <a:p>
          <a:endParaRPr lang="en-US"/>
        </a:p>
      </dgm:t>
    </dgm:pt>
    <dgm:pt modelId="{DD7469B8-AF16-4346-AA87-FE178896E053}" type="pres">
      <dgm:prSet presAssocID="{8D5C6B4B-E764-854D-BFF4-F3CC333A04D9}" presName="outerBox" presStyleCnt="0"/>
      <dgm:spPr/>
    </dgm:pt>
    <dgm:pt modelId="{8E160750-55B0-FF46-B39C-3B74C59D1C92}" type="pres">
      <dgm:prSet presAssocID="{8D5C6B4B-E764-854D-BFF4-F3CC333A04D9}" presName="outerBoxParent" presStyleLbl="node1" presStyleIdx="0" presStyleCnt="3" custLinFactNeighborX="-8087" custLinFactNeighborY="-472"/>
      <dgm:spPr/>
      <dgm:t>
        <a:bodyPr/>
        <a:lstStyle/>
        <a:p>
          <a:endParaRPr lang="en-US"/>
        </a:p>
      </dgm:t>
    </dgm:pt>
    <dgm:pt modelId="{68104930-BD3E-4B49-A479-95529F4FF67C}" type="pres">
      <dgm:prSet presAssocID="{8D5C6B4B-E764-854D-BFF4-F3CC333A04D9}" presName="outerBoxChildren" presStyleCnt="0"/>
      <dgm:spPr/>
    </dgm:pt>
    <dgm:pt modelId="{14D635BF-0D77-4E46-B293-3FE61E6A4A7E}" type="pres">
      <dgm:prSet presAssocID="{F9C9AE6E-CE34-754E-BF6E-786BBBFCD813}" presName="oChild" presStyleLbl="fgAcc1" presStyleIdx="0" presStyleCnt="4">
        <dgm:presLayoutVars>
          <dgm:bulletEnabled val="1"/>
        </dgm:presLayoutVars>
      </dgm:prSet>
      <dgm:spPr/>
      <dgm:t>
        <a:bodyPr/>
        <a:lstStyle/>
        <a:p>
          <a:endParaRPr lang="en-US"/>
        </a:p>
      </dgm:t>
    </dgm:pt>
    <dgm:pt modelId="{36A6155B-F883-E24A-B8C4-5379C6E9609A}" type="pres">
      <dgm:prSet presAssocID="{8D5C6B4B-E764-854D-BFF4-F3CC333A04D9}" presName="middleBox" presStyleCnt="0"/>
      <dgm:spPr/>
    </dgm:pt>
    <dgm:pt modelId="{838EB92B-DB69-3644-86D0-DB6F76A7F4C1}" type="pres">
      <dgm:prSet presAssocID="{8D5C6B4B-E764-854D-BFF4-F3CC333A04D9}" presName="middleBoxParent" presStyleLbl="node1" presStyleIdx="1" presStyleCnt="3" custScaleY="107762"/>
      <dgm:spPr/>
      <dgm:t>
        <a:bodyPr/>
        <a:lstStyle/>
        <a:p>
          <a:endParaRPr lang="en-US"/>
        </a:p>
      </dgm:t>
    </dgm:pt>
    <dgm:pt modelId="{7A4F6345-7B36-9347-80D1-BEAA9DB88E04}" type="pres">
      <dgm:prSet presAssocID="{8D5C6B4B-E764-854D-BFF4-F3CC333A04D9}" presName="middleBoxChildren" presStyleCnt="0"/>
      <dgm:spPr/>
    </dgm:pt>
    <dgm:pt modelId="{F5F4F6EB-DC21-4841-A272-E98906367C03}" type="pres">
      <dgm:prSet presAssocID="{7334FE20-1A11-5040-A682-D4E60F30E03F}" presName="mChild" presStyleLbl="fgAcc1" presStyleIdx="1" presStyleCnt="4">
        <dgm:presLayoutVars>
          <dgm:bulletEnabled val="1"/>
        </dgm:presLayoutVars>
      </dgm:prSet>
      <dgm:spPr/>
      <dgm:t>
        <a:bodyPr/>
        <a:lstStyle/>
        <a:p>
          <a:endParaRPr lang="en-US"/>
        </a:p>
      </dgm:t>
    </dgm:pt>
    <dgm:pt modelId="{A83AEE10-4115-6343-8201-040A2E54B702}" type="pres">
      <dgm:prSet presAssocID="{8D5C6B4B-E764-854D-BFF4-F3CC333A04D9}" presName="centerBox" presStyleCnt="0"/>
      <dgm:spPr/>
    </dgm:pt>
    <dgm:pt modelId="{5B6148C1-EAD2-C942-AC2F-62C937C1DC8E}" type="pres">
      <dgm:prSet presAssocID="{8D5C6B4B-E764-854D-BFF4-F3CC333A04D9}" presName="centerBoxParent" presStyleLbl="node1" presStyleIdx="2" presStyleCnt="3"/>
      <dgm:spPr/>
      <dgm:t>
        <a:bodyPr/>
        <a:lstStyle/>
        <a:p>
          <a:endParaRPr lang="en-US"/>
        </a:p>
      </dgm:t>
    </dgm:pt>
    <dgm:pt modelId="{5D3B128F-D8E1-FE40-9F92-A9632299C2C4}" type="pres">
      <dgm:prSet presAssocID="{8D5C6B4B-E764-854D-BFF4-F3CC333A04D9}" presName="centerBoxChildren" presStyleCnt="0"/>
      <dgm:spPr/>
    </dgm:pt>
    <dgm:pt modelId="{E917714E-DE83-F14C-857C-FD7915EA9E6D}" type="pres">
      <dgm:prSet presAssocID="{81FE1089-3FB3-DE4B-9B6D-264E2FB9D35F}" presName="cChild" presStyleLbl="fgAcc1" presStyleIdx="2" presStyleCnt="4">
        <dgm:presLayoutVars>
          <dgm:bulletEnabled val="1"/>
        </dgm:presLayoutVars>
      </dgm:prSet>
      <dgm:spPr/>
      <dgm:t>
        <a:bodyPr/>
        <a:lstStyle/>
        <a:p>
          <a:endParaRPr lang="en-US"/>
        </a:p>
      </dgm:t>
    </dgm:pt>
    <dgm:pt modelId="{D8124587-AA24-684D-A2B8-261FBA35CEE6}" type="pres">
      <dgm:prSet presAssocID="{CEBC6A1A-58D2-0A4F-8192-06FC45AD77E0}" presName="centerSibTrans" presStyleCnt="0"/>
      <dgm:spPr/>
    </dgm:pt>
    <dgm:pt modelId="{9B0420BD-E280-F549-9108-E8CAA809146D}" type="pres">
      <dgm:prSet presAssocID="{DA258426-7730-7B4C-A44B-4691E9981F38}" presName="cChild" presStyleLbl="fgAcc1" presStyleIdx="3" presStyleCnt="4">
        <dgm:presLayoutVars>
          <dgm:bulletEnabled val="1"/>
        </dgm:presLayoutVars>
      </dgm:prSet>
      <dgm:spPr/>
      <dgm:t>
        <a:bodyPr/>
        <a:lstStyle/>
        <a:p>
          <a:endParaRPr lang="en-US"/>
        </a:p>
      </dgm:t>
    </dgm:pt>
  </dgm:ptLst>
  <dgm:cxnLst>
    <dgm:cxn modelId="{B022C678-6D2F-ED47-B960-84DB12B5A0F3}" srcId="{402E1330-503B-3744-8E37-72C138D975AB}" destId="{7334FE20-1A11-5040-A682-D4E60F30E03F}" srcOrd="0" destOrd="0" parTransId="{DA172E6F-F2E3-C046-805D-B7331A4993BF}" sibTransId="{F70C4493-BE16-134C-8B26-B3FF20B6CEE5}"/>
    <dgm:cxn modelId="{8E50D653-6AC1-CE46-B34E-25F35E09791F}" type="presOf" srcId="{7334FE20-1A11-5040-A682-D4E60F30E03F}" destId="{F5F4F6EB-DC21-4841-A272-E98906367C03}" srcOrd="0" destOrd="0" presId="urn:microsoft.com/office/officeart/2005/8/layout/target2"/>
    <dgm:cxn modelId="{727EC471-243F-FF44-A48D-B4EBB414A4E6}" type="presOf" srcId="{17BAA36C-EACE-1543-BD4C-D43A1A9B2D76}" destId="{5B6148C1-EAD2-C942-AC2F-62C937C1DC8E}" srcOrd="0" destOrd="0" presId="urn:microsoft.com/office/officeart/2005/8/layout/target2"/>
    <dgm:cxn modelId="{B8690D30-540F-474C-92D8-5AD6CC30159D}" srcId="{8D5C6B4B-E764-854D-BFF4-F3CC333A04D9}" destId="{17BAA36C-EACE-1543-BD4C-D43A1A9B2D76}" srcOrd="2" destOrd="0" parTransId="{4DC5E9A4-84C7-464B-8032-B4122D782F0A}" sibTransId="{14EC8B7A-B44A-B64F-B6D0-75810FE46C53}"/>
    <dgm:cxn modelId="{E7AF9678-8563-B643-98FA-F6597C639548}" type="presOf" srcId="{8D5C6B4B-E764-854D-BFF4-F3CC333A04D9}" destId="{679565F3-A410-A84B-B9D5-EE2786375CCA}" srcOrd="0" destOrd="0" presId="urn:microsoft.com/office/officeart/2005/8/layout/target2"/>
    <dgm:cxn modelId="{9766E03C-79DE-D447-8E7D-8E2A867A5145}" type="presOf" srcId="{B1DDAAE4-07D2-0345-96F3-862C92ABE704}" destId="{8E160750-55B0-FF46-B39C-3B74C59D1C92}" srcOrd="0" destOrd="0" presId="urn:microsoft.com/office/officeart/2005/8/layout/target2"/>
    <dgm:cxn modelId="{0AF348AE-C3EA-E043-B7B3-D91235CBDA19}" type="presOf" srcId="{402E1330-503B-3744-8E37-72C138D975AB}" destId="{838EB92B-DB69-3644-86D0-DB6F76A7F4C1}" srcOrd="0" destOrd="0" presId="urn:microsoft.com/office/officeart/2005/8/layout/target2"/>
    <dgm:cxn modelId="{D07A78BF-00F2-A040-B45F-9B921203BD6A}" srcId="{8D5C6B4B-E764-854D-BFF4-F3CC333A04D9}" destId="{B1DDAAE4-07D2-0345-96F3-862C92ABE704}" srcOrd="0" destOrd="0" parTransId="{8C589E3E-F2BC-F240-BE3D-1C14D1132FBA}" sibTransId="{5B5BB7AF-0EAA-3443-8D16-FCFF7D154079}"/>
    <dgm:cxn modelId="{F24D8341-7AF8-834E-8766-A2D18D657B7F}" srcId="{8D5C6B4B-E764-854D-BFF4-F3CC333A04D9}" destId="{402E1330-503B-3744-8E37-72C138D975AB}" srcOrd="1" destOrd="0" parTransId="{DC7A3EF6-7CAC-C844-895D-A51FFF74A9FB}" sibTransId="{C187A388-C9B5-0541-9A19-99698D3C1DA4}"/>
    <dgm:cxn modelId="{E8A9A0C3-B773-CF4B-A4B3-BCCEFC5A661C}" srcId="{17BAA36C-EACE-1543-BD4C-D43A1A9B2D76}" destId="{81FE1089-3FB3-DE4B-9B6D-264E2FB9D35F}" srcOrd="0" destOrd="0" parTransId="{5E7E8EA0-6CDF-BE42-821E-31C810B893CD}" sibTransId="{CEBC6A1A-58D2-0A4F-8192-06FC45AD77E0}"/>
    <dgm:cxn modelId="{36954DBF-D6A4-384B-86F0-DFC90E0C1787}" srcId="{B1DDAAE4-07D2-0345-96F3-862C92ABE704}" destId="{F9C9AE6E-CE34-754E-BF6E-786BBBFCD813}" srcOrd="0" destOrd="0" parTransId="{1B0F713B-ACBD-3546-AE9F-57B06E458516}" sibTransId="{17738777-5E8A-B844-95B7-0C6A7F08E1D4}"/>
    <dgm:cxn modelId="{36528970-0EBB-654D-82D0-DE02CF62B6B7}" type="presOf" srcId="{DA258426-7730-7B4C-A44B-4691E9981F38}" destId="{9B0420BD-E280-F549-9108-E8CAA809146D}" srcOrd="0" destOrd="0" presId="urn:microsoft.com/office/officeart/2005/8/layout/target2"/>
    <dgm:cxn modelId="{663DF543-FEE1-2046-812C-BFE0ADBBA18C}" type="presOf" srcId="{81FE1089-3FB3-DE4B-9B6D-264E2FB9D35F}" destId="{E917714E-DE83-F14C-857C-FD7915EA9E6D}" srcOrd="0" destOrd="0" presId="urn:microsoft.com/office/officeart/2005/8/layout/target2"/>
    <dgm:cxn modelId="{C2B6A39C-EE8D-544B-BC72-26AB9E02D93B}" type="presOf" srcId="{F9C9AE6E-CE34-754E-BF6E-786BBBFCD813}" destId="{14D635BF-0D77-4E46-B293-3FE61E6A4A7E}" srcOrd="0" destOrd="0" presId="urn:microsoft.com/office/officeart/2005/8/layout/target2"/>
    <dgm:cxn modelId="{8FCD5718-D479-F547-BACF-D9AEC05D0781}" srcId="{17BAA36C-EACE-1543-BD4C-D43A1A9B2D76}" destId="{DA258426-7730-7B4C-A44B-4691E9981F38}" srcOrd="1" destOrd="0" parTransId="{364CAA4C-3B25-FB4B-A4DD-84F2BDBA689E}" sibTransId="{3325619A-2AEF-BC48-B195-151FD86B1A10}"/>
    <dgm:cxn modelId="{836D6BAB-53F1-4645-A037-0DAE073D23E9}" type="presParOf" srcId="{679565F3-A410-A84B-B9D5-EE2786375CCA}" destId="{DD7469B8-AF16-4346-AA87-FE178896E053}" srcOrd="0" destOrd="0" presId="urn:microsoft.com/office/officeart/2005/8/layout/target2"/>
    <dgm:cxn modelId="{1BD8429F-26D2-7C46-97F6-5B663033B1FE}" type="presParOf" srcId="{DD7469B8-AF16-4346-AA87-FE178896E053}" destId="{8E160750-55B0-FF46-B39C-3B74C59D1C92}" srcOrd="0" destOrd="0" presId="urn:microsoft.com/office/officeart/2005/8/layout/target2"/>
    <dgm:cxn modelId="{1669FD8A-3132-F94F-86EB-129C221F4DBE}" type="presParOf" srcId="{DD7469B8-AF16-4346-AA87-FE178896E053}" destId="{68104930-BD3E-4B49-A479-95529F4FF67C}" srcOrd="1" destOrd="0" presId="urn:microsoft.com/office/officeart/2005/8/layout/target2"/>
    <dgm:cxn modelId="{1CC35425-1F26-3D4E-B891-3B2E766788E2}" type="presParOf" srcId="{68104930-BD3E-4B49-A479-95529F4FF67C}" destId="{14D635BF-0D77-4E46-B293-3FE61E6A4A7E}" srcOrd="0" destOrd="0" presId="urn:microsoft.com/office/officeart/2005/8/layout/target2"/>
    <dgm:cxn modelId="{9EDED756-4480-3C45-A891-994588803E08}" type="presParOf" srcId="{679565F3-A410-A84B-B9D5-EE2786375CCA}" destId="{36A6155B-F883-E24A-B8C4-5379C6E9609A}" srcOrd="1" destOrd="0" presId="urn:microsoft.com/office/officeart/2005/8/layout/target2"/>
    <dgm:cxn modelId="{78A9E87B-EA2B-774C-A9C8-0AB698732605}" type="presParOf" srcId="{36A6155B-F883-E24A-B8C4-5379C6E9609A}" destId="{838EB92B-DB69-3644-86D0-DB6F76A7F4C1}" srcOrd="0" destOrd="0" presId="urn:microsoft.com/office/officeart/2005/8/layout/target2"/>
    <dgm:cxn modelId="{42F0AAE2-E59F-1848-9635-4784715DE186}" type="presParOf" srcId="{36A6155B-F883-E24A-B8C4-5379C6E9609A}" destId="{7A4F6345-7B36-9347-80D1-BEAA9DB88E04}" srcOrd="1" destOrd="0" presId="urn:microsoft.com/office/officeart/2005/8/layout/target2"/>
    <dgm:cxn modelId="{37B01F15-73BE-9E4E-9BF9-18682F335DF5}" type="presParOf" srcId="{7A4F6345-7B36-9347-80D1-BEAA9DB88E04}" destId="{F5F4F6EB-DC21-4841-A272-E98906367C03}" srcOrd="0" destOrd="0" presId="urn:microsoft.com/office/officeart/2005/8/layout/target2"/>
    <dgm:cxn modelId="{0F89A1F7-A3D6-324C-B2D5-C66FAEC33D25}" type="presParOf" srcId="{679565F3-A410-A84B-B9D5-EE2786375CCA}" destId="{A83AEE10-4115-6343-8201-040A2E54B702}" srcOrd="2" destOrd="0" presId="urn:microsoft.com/office/officeart/2005/8/layout/target2"/>
    <dgm:cxn modelId="{994FD5CC-B4DB-0A4B-A6D9-60BBF496F1E2}" type="presParOf" srcId="{A83AEE10-4115-6343-8201-040A2E54B702}" destId="{5B6148C1-EAD2-C942-AC2F-62C937C1DC8E}" srcOrd="0" destOrd="0" presId="urn:microsoft.com/office/officeart/2005/8/layout/target2"/>
    <dgm:cxn modelId="{F4F50405-F70C-574C-B33A-7194C3A67BAB}" type="presParOf" srcId="{A83AEE10-4115-6343-8201-040A2E54B702}" destId="{5D3B128F-D8E1-FE40-9F92-A9632299C2C4}" srcOrd="1" destOrd="0" presId="urn:microsoft.com/office/officeart/2005/8/layout/target2"/>
    <dgm:cxn modelId="{86549F32-184B-074B-887C-F454FCD7CA2C}" type="presParOf" srcId="{5D3B128F-D8E1-FE40-9F92-A9632299C2C4}" destId="{E917714E-DE83-F14C-857C-FD7915EA9E6D}" srcOrd="0" destOrd="0" presId="urn:microsoft.com/office/officeart/2005/8/layout/target2"/>
    <dgm:cxn modelId="{2A501272-E410-D249-8D1D-6E03E93304B2}" type="presParOf" srcId="{5D3B128F-D8E1-FE40-9F92-A9632299C2C4}" destId="{D8124587-AA24-684D-A2B8-261FBA35CEE6}" srcOrd="1" destOrd="0" presId="urn:microsoft.com/office/officeart/2005/8/layout/target2"/>
    <dgm:cxn modelId="{BFDF9DCC-A0A3-0C47-95E6-2504141D8F7E}" type="presParOf" srcId="{5D3B128F-D8E1-FE40-9F92-A9632299C2C4}" destId="{9B0420BD-E280-F549-9108-E8CAA809146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5C6B4B-E764-854D-BFF4-F3CC333A04D9}" type="doc">
      <dgm:prSet loTypeId="urn:microsoft.com/office/officeart/2005/8/layout/target2" loCatId="relationship" qsTypeId="urn:microsoft.com/office/officeart/2005/8/quickstyle/3D3" qsCatId="3D" csTypeId="urn:microsoft.com/office/officeart/2005/8/colors/accent0_3" csCatId="mainScheme" phldr="1"/>
      <dgm:spPr/>
      <dgm:t>
        <a:bodyPr/>
        <a:lstStyle/>
        <a:p>
          <a:endParaRPr lang="en-US"/>
        </a:p>
      </dgm:t>
    </dgm:pt>
    <dgm:pt modelId="{B1DDAAE4-07D2-0345-96F3-862C92ABE704}">
      <dgm:prSet phldrT="[Text]" custT="1"/>
      <dgm:spPr/>
      <dgm:t>
        <a:bodyPr/>
        <a:lstStyle/>
        <a:p>
          <a:r>
            <a:rPr lang="en-US" sz="4400" dirty="0" smtClean="0">
              <a:latin typeface="Century Schoolbook" charset="0"/>
              <a:ea typeface="Century Schoolbook" charset="0"/>
              <a:cs typeface="Century Schoolbook" charset="0"/>
            </a:rPr>
            <a:t>Client</a:t>
          </a:r>
          <a:r>
            <a:rPr lang="en-US" sz="4400" baseline="0" dirty="0" smtClean="0">
              <a:latin typeface="Century Schoolbook" charset="0"/>
              <a:ea typeface="Century Schoolbook" charset="0"/>
              <a:cs typeface="Century Schoolbook" charset="0"/>
            </a:rPr>
            <a:t> Functional Unit</a:t>
          </a:r>
          <a:endParaRPr lang="en-US" sz="4400" dirty="0">
            <a:latin typeface="Century Schoolbook" charset="0"/>
            <a:ea typeface="Century Schoolbook" charset="0"/>
            <a:cs typeface="Century Schoolbook" charset="0"/>
          </a:endParaRPr>
        </a:p>
      </dgm:t>
    </dgm:pt>
    <dgm:pt modelId="{8C589E3E-F2BC-F240-BE3D-1C14D1132FBA}" type="parTrans" cxnId="{D07A78BF-00F2-A040-B45F-9B921203BD6A}">
      <dgm:prSet/>
      <dgm:spPr/>
      <dgm:t>
        <a:bodyPr/>
        <a:lstStyle/>
        <a:p>
          <a:endParaRPr lang="en-US"/>
        </a:p>
      </dgm:t>
    </dgm:pt>
    <dgm:pt modelId="{5B5BB7AF-0EAA-3443-8D16-FCFF7D154079}" type="sibTrans" cxnId="{D07A78BF-00F2-A040-B45F-9B921203BD6A}">
      <dgm:prSet/>
      <dgm:spPr/>
      <dgm:t>
        <a:bodyPr/>
        <a:lstStyle/>
        <a:p>
          <a:endParaRPr lang="en-US"/>
        </a:p>
      </dgm:t>
    </dgm:pt>
    <dgm:pt modelId="{F9C9AE6E-CE34-754E-BF6E-786BBBFCD813}">
      <dgm:prSet phldrT="[Text]" custT="1"/>
      <dgm:spPr/>
      <dgm:t>
        <a:bodyPr/>
        <a:lstStyle/>
        <a:p>
          <a:r>
            <a:rPr lang="en-US" sz="1600" dirty="0" smtClean="0">
              <a:latin typeface="Century Schoolbook" charset="0"/>
              <a:ea typeface="Century Schoolbook" charset="0"/>
              <a:cs typeface="Century Schoolbook" charset="0"/>
            </a:rPr>
            <a:t>Client Avoids</a:t>
          </a:r>
          <a:r>
            <a:rPr lang="en-US" sz="1600" baseline="0" dirty="0" smtClean="0">
              <a:latin typeface="Century Schoolbook" charset="0"/>
              <a:ea typeface="Century Schoolbook" charset="0"/>
              <a:cs typeface="Century Schoolbook" charset="0"/>
            </a:rPr>
            <a:t> circumstances where others express affect</a:t>
          </a:r>
          <a:endParaRPr lang="en-US" sz="1600" dirty="0">
            <a:latin typeface="Century Schoolbook" charset="0"/>
            <a:ea typeface="Century Schoolbook" charset="0"/>
            <a:cs typeface="Century Schoolbook" charset="0"/>
          </a:endParaRPr>
        </a:p>
      </dgm:t>
    </dgm:pt>
    <dgm:pt modelId="{1B0F713B-ACBD-3546-AE9F-57B06E458516}" type="parTrans" cxnId="{36954DBF-D6A4-384B-86F0-DFC90E0C1787}">
      <dgm:prSet/>
      <dgm:spPr/>
      <dgm:t>
        <a:bodyPr/>
        <a:lstStyle/>
        <a:p>
          <a:endParaRPr lang="en-US"/>
        </a:p>
      </dgm:t>
    </dgm:pt>
    <dgm:pt modelId="{17738777-5E8A-B844-95B7-0C6A7F08E1D4}" type="sibTrans" cxnId="{36954DBF-D6A4-384B-86F0-DFC90E0C1787}">
      <dgm:prSet/>
      <dgm:spPr/>
      <dgm:t>
        <a:bodyPr/>
        <a:lstStyle/>
        <a:p>
          <a:endParaRPr lang="en-US"/>
        </a:p>
      </dgm:t>
    </dgm:pt>
    <dgm:pt modelId="{402E1330-503B-3744-8E37-72C138D975AB}">
      <dgm:prSet phldrT="[Text]" custT="1"/>
      <dgm:spPr/>
      <dgm:t>
        <a:bodyPr/>
        <a:lstStyle/>
        <a:p>
          <a:r>
            <a:rPr lang="en-US" sz="3200" dirty="0" smtClean="0">
              <a:latin typeface="Century Schoolbook" charset="0"/>
              <a:ea typeface="Century Schoolbook" charset="0"/>
              <a:cs typeface="Century Schoolbook" charset="0"/>
            </a:rPr>
            <a:t>Therapeutic procedure</a:t>
          </a:r>
          <a:endParaRPr lang="en-US" sz="3200" dirty="0">
            <a:latin typeface="Century Schoolbook" charset="0"/>
            <a:ea typeface="Century Schoolbook" charset="0"/>
            <a:cs typeface="Century Schoolbook" charset="0"/>
          </a:endParaRPr>
        </a:p>
      </dgm:t>
    </dgm:pt>
    <dgm:pt modelId="{DC7A3EF6-7CAC-C844-895D-A51FFF74A9FB}" type="parTrans" cxnId="{F24D8341-7AF8-834E-8766-A2D18D657B7F}">
      <dgm:prSet/>
      <dgm:spPr/>
      <dgm:t>
        <a:bodyPr/>
        <a:lstStyle/>
        <a:p>
          <a:endParaRPr lang="en-US"/>
        </a:p>
      </dgm:t>
    </dgm:pt>
    <dgm:pt modelId="{C187A388-C9B5-0541-9A19-99698D3C1DA4}" type="sibTrans" cxnId="{F24D8341-7AF8-834E-8766-A2D18D657B7F}">
      <dgm:prSet/>
      <dgm:spPr/>
      <dgm:t>
        <a:bodyPr/>
        <a:lstStyle/>
        <a:p>
          <a:endParaRPr lang="en-US"/>
        </a:p>
      </dgm:t>
    </dgm:pt>
    <dgm:pt modelId="{7334FE20-1A11-5040-A682-D4E60F30E03F}">
      <dgm:prSet phldrT="[Text]" custT="1"/>
      <dgm:spPr/>
      <dgm:t>
        <a:bodyPr/>
        <a:lstStyle/>
        <a:p>
          <a:r>
            <a:rPr lang="en-US" sz="1600" dirty="0" smtClean="0">
              <a:latin typeface="Century Schoolbook" charset="0"/>
              <a:ea typeface="Century Schoolbook" charset="0"/>
              <a:cs typeface="Century Schoolbook" charset="0"/>
            </a:rPr>
            <a:t>Differential</a:t>
          </a:r>
          <a:r>
            <a:rPr lang="en-US" sz="1600" baseline="0" dirty="0" smtClean="0">
              <a:latin typeface="Century Schoolbook" charset="0"/>
              <a:ea typeface="Century Schoolbook" charset="0"/>
              <a:cs typeface="Century Schoolbook" charset="0"/>
            </a:rPr>
            <a:t> Reinforcement of Alternative behaviors (DRA)</a:t>
          </a:r>
          <a:endParaRPr lang="en-US" sz="1600" dirty="0">
            <a:latin typeface="Century Schoolbook" charset="0"/>
            <a:ea typeface="Century Schoolbook" charset="0"/>
            <a:cs typeface="Century Schoolbook" charset="0"/>
          </a:endParaRPr>
        </a:p>
      </dgm:t>
    </dgm:pt>
    <dgm:pt modelId="{DA172E6F-F2E3-C046-805D-B7331A4993BF}" type="parTrans" cxnId="{B022C678-6D2F-ED47-B960-84DB12B5A0F3}">
      <dgm:prSet/>
      <dgm:spPr/>
      <dgm:t>
        <a:bodyPr/>
        <a:lstStyle/>
        <a:p>
          <a:endParaRPr lang="en-US"/>
        </a:p>
      </dgm:t>
    </dgm:pt>
    <dgm:pt modelId="{F70C4493-BE16-134C-8B26-B3FF20B6CEE5}" type="sibTrans" cxnId="{B022C678-6D2F-ED47-B960-84DB12B5A0F3}">
      <dgm:prSet/>
      <dgm:spPr/>
      <dgm:t>
        <a:bodyPr/>
        <a:lstStyle/>
        <a:p>
          <a:endParaRPr lang="en-US"/>
        </a:p>
      </dgm:t>
    </dgm:pt>
    <dgm:pt modelId="{17BAA36C-EACE-1543-BD4C-D43A1A9B2D76}">
      <dgm:prSet phldrT="[Text]" custT="1"/>
      <dgm:spPr/>
      <dgm:t>
        <a:bodyPr/>
        <a:lstStyle/>
        <a:p>
          <a:r>
            <a:rPr lang="en-US" sz="3200" dirty="0" smtClean="0">
              <a:latin typeface="Century Schoolbook" charset="0"/>
              <a:ea typeface="Century Schoolbook" charset="0"/>
              <a:cs typeface="Century Schoolbook" charset="0"/>
            </a:rPr>
            <a:t>Steps</a:t>
          </a:r>
          <a:endParaRPr lang="en-US" sz="4000" dirty="0">
            <a:latin typeface="Century Schoolbook" charset="0"/>
            <a:ea typeface="Century Schoolbook" charset="0"/>
            <a:cs typeface="Century Schoolbook" charset="0"/>
          </a:endParaRPr>
        </a:p>
      </dgm:t>
    </dgm:pt>
    <dgm:pt modelId="{4DC5E9A4-84C7-464B-8032-B4122D782F0A}" type="parTrans" cxnId="{B8690D30-540F-474C-92D8-5AD6CC30159D}">
      <dgm:prSet/>
      <dgm:spPr/>
      <dgm:t>
        <a:bodyPr/>
        <a:lstStyle/>
        <a:p>
          <a:endParaRPr lang="en-US"/>
        </a:p>
      </dgm:t>
    </dgm:pt>
    <dgm:pt modelId="{14EC8B7A-B44A-B64F-B6D0-75810FE46C53}" type="sibTrans" cxnId="{B8690D30-540F-474C-92D8-5AD6CC30159D}">
      <dgm:prSet/>
      <dgm:spPr/>
      <dgm:t>
        <a:bodyPr/>
        <a:lstStyle/>
        <a:p>
          <a:endParaRPr lang="en-US"/>
        </a:p>
      </dgm:t>
    </dgm:pt>
    <dgm:pt modelId="{81FE1089-3FB3-DE4B-9B6D-264E2FB9D35F}">
      <dgm:prSet phldrT="[Text]" custT="1"/>
      <dgm:spPr/>
      <dgm:t>
        <a:bodyPr/>
        <a:lstStyle/>
        <a:p>
          <a:r>
            <a:rPr lang="en-US" sz="1300" dirty="0" smtClean="0">
              <a:latin typeface="Century Schoolbook" charset="0"/>
              <a:ea typeface="Century Schoolbook" charset="0"/>
              <a:cs typeface="Century Schoolbook" charset="0"/>
            </a:rPr>
            <a:t>1. Therapist</a:t>
          </a:r>
          <a:r>
            <a:rPr lang="en-US" sz="1300" baseline="0" dirty="0" smtClean="0">
              <a:latin typeface="Century Schoolbook" charset="0"/>
              <a:ea typeface="Century Schoolbook" charset="0"/>
              <a:cs typeface="Century Schoolbook" charset="0"/>
            </a:rPr>
            <a:t> emits an appropriate SD </a:t>
          </a:r>
          <a:r>
            <a:rPr lang="en-US" sz="1600" baseline="0" dirty="0" smtClean="0">
              <a:solidFill>
                <a:schemeClr val="accent6">
                  <a:lumMod val="75000"/>
                </a:schemeClr>
              </a:solidFill>
              <a:latin typeface="Century Schoolbook" charset="0"/>
              <a:ea typeface="Century Schoolbook" charset="0"/>
              <a:cs typeface="Century Schoolbook" charset="0"/>
            </a:rPr>
            <a:t>(emotional expression)</a:t>
          </a:r>
          <a:endParaRPr lang="en-US" sz="1600" baseline="30000" dirty="0">
            <a:solidFill>
              <a:schemeClr val="accent6">
                <a:lumMod val="75000"/>
              </a:schemeClr>
            </a:solidFill>
            <a:latin typeface="Century Schoolbook" charset="0"/>
            <a:ea typeface="Century Schoolbook" charset="0"/>
            <a:cs typeface="Century Schoolbook" charset="0"/>
          </a:endParaRPr>
        </a:p>
      </dgm:t>
    </dgm:pt>
    <dgm:pt modelId="{5E7E8EA0-6CDF-BE42-821E-31C810B893CD}" type="parTrans" cxnId="{E8A9A0C3-B773-CF4B-A4B3-BCCEFC5A661C}">
      <dgm:prSet/>
      <dgm:spPr/>
      <dgm:t>
        <a:bodyPr/>
        <a:lstStyle/>
        <a:p>
          <a:endParaRPr lang="en-US"/>
        </a:p>
      </dgm:t>
    </dgm:pt>
    <dgm:pt modelId="{CEBC6A1A-58D2-0A4F-8192-06FC45AD77E0}" type="sibTrans" cxnId="{E8A9A0C3-B773-CF4B-A4B3-BCCEFC5A661C}">
      <dgm:prSet/>
      <dgm:spPr/>
      <dgm:t>
        <a:bodyPr/>
        <a:lstStyle/>
        <a:p>
          <a:endParaRPr lang="en-US"/>
        </a:p>
      </dgm:t>
    </dgm:pt>
    <dgm:pt modelId="{DA258426-7730-7B4C-A44B-4691E9981F38}">
      <dgm:prSet phldrT="[Text]"/>
      <dgm:spPr/>
      <dgm:t>
        <a:bodyPr/>
        <a:lstStyle/>
        <a:p>
          <a:r>
            <a:rPr lang="en-US" dirty="0" smtClean="0">
              <a:latin typeface="Century Schoolbook" charset="0"/>
              <a:ea typeface="Century Schoolbook" charset="0"/>
              <a:cs typeface="Century Schoolbook" charset="0"/>
            </a:rPr>
            <a:t>2a.</a:t>
          </a:r>
          <a:r>
            <a:rPr lang="en-US" baseline="0" dirty="0" smtClean="0">
              <a:latin typeface="Century Schoolbook" charset="0"/>
              <a:ea typeface="Century Schoolbook" charset="0"/>
              <a:cs typeface="Century Schoolbook" charset="0"/>
            </a:rPr>
            <a:t> </a:t>
          </a:r>
          <a:r>
            <a:rPr lang="en-US" baseline="0" dirty="0" smtClean="0">
              <a:solidFill>
                <a:schemeClr val="accent6"/>
              </a:solidFill>
              <a:latin typeface="Century Schoolbook" charset="0"/>
              <a:ea typeface="Century Schoolbook" charset="0"/>
              <a:cs typeface="Century Schoolbook" charset="0"/>
            </a:rPr>
            <a:t>If client emits a CRB1: </a:t>
          </a:r>
          <a:r>
            <a:rPr lang="en-US" baseline="0" dirty="0" smtClean="0">
              <a:latin typeface="Century Schoolbook" charset="0"/>
              <a:ea typeface="Century Schoolbook" charset="0"/>
              <a:cs typeface="Century Schoolbook" charset="0"/>
            </a:rPr>
            <a:t>redirect behavior</a:t>
          </a:r>
        </a:p>
        <a:p>
          <a:r>
            <a:rPr lang="en-US" baseline="0" dirty="0" smtClean="0">
              <a:latin typeface="Century Schoolbook" charset="0"/>
              <a:ea typeface="Century Schoolbook" charset="0"/>
              <a:cs typeface="Century Schoolbook" charset="0"/>
            </a:rPr>
            <a:t>2b. </a:t>
          </a:r>
          <a:r>
            <a:rPr lang="en-US" baseline="0" dirty="0" smtClean="0">
              <a:solidFill>
                <a:schemeClr val="accent5"/>
              </a:solidFill>
              <a:latin typeface="Century Schoolbook" charset="0"/>
              <a:ea typeface="Century Schoolbook" charset="0"/>
              <a:cs typeface="Century Schoolbook" charset="0"/>
            </a:rPr>
            <a:t>If client emits a CRB2: </a:t>
          </a:r>
          <a:r>
            <a:rPr lang="en-US" baseline="0" dirty="0" smtClean="0">
              <a:latin typeface="Century Schoolbook" charset="0"/>
              <a:ea typeface="Century Schoolbook" charset="0"/>
              <a:cs typeface="Century Schoolbook" charset="0"/>
            </a:rPr>
            <a:t>provide appropriate </a:t>
          </a:r>
          <a:r>
            <a:rPr lang="en-US" baseline="0" dirty="0" err="1" smtClean="0">
              <a:latin typeface="Century Schoolbook" charset="0"/>
              <a:ea typeface="Century Schoolbook" charset="0"/>
              <a:cs typeface="Century Schoolbook" charset="0"/>
            </a:rPr>
            <a:t>reinforcer</a:t>
          </a:r>
          <a:r>
            <a:rPr lang="en-US" baseline="0" dirty="0" smtClean="0">
              <a:latin typeface="Century Schoolbook" charset="0"/>
              <a:ea typeface="Century Schoolbook" charset="0"/>
              <a:cs typeface="Century Schoolbook" charset="0"/>
            </a:rPr>
            <a:t>.</a:t>
          </a:r>
        </a:p>
      </dgm:t>
    </dgm:pt>
    <dgm:pt modelId="{364CAA4C-3B25-FB4B-A4DD-84F2BDBA689E}" type="parTrans" cxnId="{8FCD5718-D479-F547-BACF-D9AEC05D0781}">
      <dgm:prSet/>
      <dgm:spPr/>
      <dgm:t>
        <a:bodyPr/>
        <a:lstStyle/>
        <a:p>
          <a:endParaRPr lang="en-US"/>
        </a:p>
      </dgm:t>
    </dgm:pt>
    <dgm:pt modelId="{3325619A-2AEF-BC48-B195-151FD86B1A10}" type="sibTrans" cxnId="{8FCD5718-D479-F547-BACF-D9AEC05D0781}">
      <dgm:prSet/>
      <dgm:spPr/>
      <dgm:t>
        <a:bodyPr/>
        <a:lstStyle/>
        <a:p>
          <a:endParaRPr lang="en-US"/>
        </a:p>
      </dgm:t>
    </dgm:pt>
    <dgm:pt modelId="{679565F3-A410-A84B-B9D5-EE2786375CCA}" type="pres">
      <dgm:prSet presAssocID="{8D5C6B4B-E764-854D-BFF4-F3CC333A04D9}" presName="Name0" presStyleCnt="0">
        <dgm:presLayoutVars>
          <dgm:chMax val="3"/>
          <dgm:chPref val="1"/>
          <dgm:dir/>
          <dgm:animLvl val="lvl"/>
          <dgm:resizeHandles/>
        </dgm:presLayoutVars>
      </dgm:prSet>
      <dgm:spPr/>
      <dgm:t>
        <a:bodyPr/>
        <a:lstStyle/>
        <a:p>
          <a:endParaRPr lang="en-US"/>
        </a:p>
      </dgm:t>
    </dgm:pt>
    <dgm:pt modelId="{DD7469B8-AF16-4346-AA87-FE178896E053}" type="pres">
      <dgm:prSet presAssocID="{8D5C6B4B-E764-854D-BFF4-F3CC333A04D9}" presName="outerBox" presStyleCnt="0"/>
      <dgm:spPr/>
    </dgm:pt>
    <dgm:pt modelId="{8E160750-55B0-FF46-B39C-3B74C59D1C92}" type="pres">
      <dgm:prSet presAssocID="{8D5C6B4B-E764-854D-BFF4-F3CC333A04D9}" presName="outerBoxParent" presStyleLbl="node1" presStyleIdx="0" presStyleCnt="3" custLinFactNeighborX="-8087" custLinFactNeighborY="-472"/>
      <dgm:spPr/>
      <dgm:t>
        <a:bodyPr/>
        <a:lstStyle/>
        <a:p>
          <a:endParaRPr lang="en-US"/>
        </a:p>
      </dgm:t>
    </dgm:pt>
    <dgm:pt modelId="{68104930-BD3E-4B49-A479-95529F4FF67C}" type="pres">
      <dgm:prSet presAssocID="{8D5C6B4B-E764-854D-BFF4-F3CC333A04D9}" presName="outerBoxChildren" presStyleCnt="0"/>
      <dgm:spPr/>
    </dgm:pt>
    <dgm:pt modelId="{14D635BF-0D77-4E46-B293-3FE61E6A4A7E}" type="pres">
      <dgm:prSet presAssocID="{F9C9AE6E-CE34-754E-BF6E-786BBBFCD813}" presName="oChild" presStyleLbl="fgAcc1" presStyleIdx="0" presStyleCnt="4" custScaleX="116667">
        <dgm:presLayoutVars>
          <dgm:bulletEnabled val="1"/>
        </dgm:presLayoutVars>
      </dgm:prSet>
      <dgm:spPr/>
      <dgm:t>
        <a:bodyPr/>
        <a:lstStyle/>
        <a:p>
          <a:endParaRPr lang="en-US"/>
        </a:p>
      </dgm:t>
    </dgm:pt>
    <dgm:pt modelId="{36A6155B-F883-E24A-B8C4-5379C6E9609A}" type="pres">
      <dgm:prSet presAssocID="{8D5C6B4B-E764-854D-BFF4-F3CC333A04D9}" presName="middleBox" presStyleCnt="0"/>
      <dgm:spPr/>
    </dgm:pt>
    <dgm:pt modelId="{838EB92B-DB69-3644-86D0-DB6F76A7F4C1}" type="pres">
      <dgm:prSet presAssocID="{8D5C6B4B-E764-854D-BFF4-F3CC333A04D9}" presName="middleBoxParent" presStyleLbl="node1" presStyleIdx="1" presStyleCnt="3" custScaleY="107762"/>
      <dgm:spPr/>
      <dgm:t>
        <a:bodyPr/>
        <a:lstStyle/>
        <a:p>
          <a:endParaRPr lang="en-US"/>
        </a:p>
      </dgm:t>
    </dgm:pt>
    <dgm:pt modelId="{7A4F6345-7B36-9347-80D1-BEAA9DB88E04}" type="pres">
      <dgm:prSet presAssocID="{8D5C6B4B-E764-854D-BFF4-F3CC333A04D9}" presName="middleBoxChildren" presStyleCnt="0"/>
      <dgm:spPr/>
    </dgm:pt>
    <dgm:pt modelId="{F5F4F6EB-DC21-4841-A272-E98906367C03}" type="pres">
      <dgm:prSet presAssocID="{7334FE20-1A11-5040-A682-D4E60F30E03F}" presName="mChild" presStyleLbl="fgAcc1" presStyleIdx="1" presStyleCnt="4" custScaleX="118894" custScaleY="289229" custLinFactNeighborX="11924" custLinFactNeighborY="-4641">
        <dgm:presLayoutVars>
          <dgm:bulletEnabled val="1"/>
        </dgm:presLayoutVars>
      </dgm:prSet>
      <dgm:spPr/>
      <dgm:t>
        <a:bodyPr/>
        <a:lstStyle/>
        <a:p>
          <a:endParaRPr lang="en-US"/>
        </a:p>
      </dgm:t>
    </dgm:pt>
    <dgm:pt modelId="{A83AEE10-4115-6343-8201-040A2E54B702}" type="pres">
      <dgm:prSet presAssocID="{8D5C6B4B-E764-854D-BFF4-F3CC333A04D9}" presName="centerBox" presStyleCnt="0"/>
      <dgm:spPr/>
    </dgm:pt>
    <dgm:pt modelId="{5B6148C1-EAD2-C942-AC2F-62C937C1DC8E}" type="pres">
      <dgm:prSet presAssocID="{8D5C6B4B-E764-854D-BFF4-F3CC333A04D9}" presName="centerBoxParent" presStyleLbl="node1" presStyleIdx="2" presStyleCnt="3" custScaleX="91120" custScaleY="132788" custLinFactNeighborX="2317" custLinFactNeighborY="-12957"/>
      <dgm:spPr/>
      <dgm:t>
        <a:bodyPr/>
        <a:lstStyle/>
        <a:p>
          <a:endParaRPr lang="en-US"/>
        </a:p>
      </dgm:t>
    </dgm:pt>
    <dgm:pt modelId="{5D3B128F-D8E1-FE40-9F92-A9632299C2C4}" type="pres">
      <dgm:prSet presAssocID="{8D5C6B4B-E764-854D-BFF4-F3CC333A04D9}" presName="centerBoxChildren" presStyleCnt="0"/>
      <dgm:spPr/>
    </dgm:pt>
    <dgm:pt modelId="{E917714E-DE83-F14C-857C-FD7915EA9E6D}" type="pres">
      <dgm:prSet presAssocID="{81FE1089-3FB3-DE4B-9B6D-264E2FB9D35F}" presName="cChild" presStyleLbl="fgAcc1" presStyleIdx="2" presStyleCnt="4" custScaleX="42223" custScaleY="188854" custLinFactX="4794" custLinFactNeighborX="100000" custLinFactNeighborY="-32408">
        <dgm:presLayoutVars>
          <dgm:bulletEnabled val="1"/>
        </dgm:presLayoutVars>
      </dgm:prSet>
      <dgm:spPr/>
      <dgm:t>
        <a:bodyPr/>
        <a:lstStyle/>
        <a:p>
          <a:endParaRPr lang="en-US"/>
        </a:p>
      </dgm:t>
    </dgm:pt>
    <dgm:pt modelId="{D8124587-AA24-684D-A2B8-261FBA35CEE6}" type="pres">
      <dgm:prSet presAssocID="{CEBC6A1A-58D2-0A4F-8192-06FC45AD77E0}" presName="centerSibTrans" presStyleCnt="0"/>
      <dgm:spPr/>
    </dgm:pt>
    <dgm:pt modelId="{9B0420BD-E280-F549-9108-E8CAA809146D}" type="pres">
      <dgm:prSet presAssocID="{DA258426-7730-7B4C-A44B-4691E9981F38}" presName="cChild" presStyleLbl="fgAcc1" presStyleIdx="3" presStyleCnt="4" custScaleX="43517" custScaleY="188034" custLinFactX="4731" custLinFactNeighborX="100000" custLinFactNeighborY="-31998">
        <dgm:presLayoutVars>
          <dgm:bulletEnabled val="1"/>
        </dgm:presLayoutVars>
      </dgm:prSet>
      <dgm:spPr/>
      <dgm:t>
        <a:bodyPr/>
        <a:lstStyle/>
        <a:p>
          <a:endParaRPr lang="en-US"/>
        </a:p>
      </dgm:t>
    </dgm:pt>
  </dgm:ptLst>
  <dgm:cxnLst>
    <dgm:cxn modelId="{B022C678-6D2F-ED47-B960-84DB12B5A0F3}" srcId="{402E1330-503B-3744-8E37-72C138D975AB}" destId="{7334FE20-1A11-5040-A682-D4E60F30E03F}" srcOrd="0" destOrd="0" parTransId="{DA172E6F-F2E3-C046-805D-B7331A4993BF}" sibTransId="{F70C4493-BE16-134C-8B26-B3FF20B6CEE5}"/>
    <dgm:cxn modelId="{B8690D30-540F-474C-92D8-5AD6CC30159D}" srcId="{8D5C6B4B-E764-854D-BFF4-F3CC333A04D9}" destId="{17BAA36C-EACE-1543-BD4C-D43A1A9B2D76}" srcOrd="2" destOrd="0" parTransId="{4DC5E9A4-84C7-464B-8032-B4122D782F0A}" sibTransId="{14EC8B7A-B44A-B64F-B6D0-75810FE46C53}"/>
    <dgm:cxn modelId="{1DCBC244-E4A7-2F47-9C35-8DF75C1CAADA}" type="presOf" srcId="{B1DDAAE4-07D2-0345-96F3-862C92ABE704}" destId="{8E160750-55B0-FF46-B39C-3B74C59D1C92}" srcOrd="0" destOrd="0" presId="urn:microsoft.com/office/officeart/2005/8/layout/target2"/>
    <dgm:cxn modelId="{5FE5CC05-C6C0-C248-9808-5008E0E34D2F}" type="presOf" srcId="{DA258426-7730-7B4C-A44B-4691E9981F38}" destId="{9B0420BD-E280-F549-9108-E8CAA809146D}" srcOrd="0" destOrd="0" presId="urn:microsoft.com/office/officeart/2005/8/layout/target2"/>
    <dgm:cxn modelId="{E615BBFB-A0E5-7540-957F-7A26FE262560}" type="presOf" srcId="{402E1330-503B-3744-8E37-72C138D975AB}" destId="{838EB92B-DB69-3644-86D0-DB6F76A7F4C1}" srcOrd="0" destOrd="0" presId="urn:microsoft.com/office/officeart/2005/8/layout/target2"/>
    <dgm:cxn modelId="{8FF6E2EE-1284-8243-B377-8CF1A427F128}" type="presOf" srcId="{17BAA36C-EACE-1543-BD4C-D43A1A9B2D76}" destId="{5B6148C1-EAD2-C942-AC2F-62C937C1DC8E}" srcOrd="0" destOrd="0" presId="urn:microsoft.com/office/officeart/2005/8/layout/target2"/>
    <dgm:cxn modelId="{61C44AC4-3E50-8F41-82B1-7F6C4D766563}" type="presOf" srcId="{F9C9AE6E-CE34-754E-BF6E-786BBBFCD813}" destId="{14D635BF-0D77-4E46-B293-3FE61E6A4A7E}" srcOrd="0" destOrd="0" presId="urn:microsoft.com/office/officeart/2005/8/layout/target2"/>
    <dgm:cxn modelId="{D07A78BF-00F2-A040-B45F-9B921203BD6A}" srcId="{8D5C6B4B-E764-854D-BFF4-F3CC333A04D9}" destId="{B1DDAAE4-07D2-0345-96F3-862C92ABE704}" srcOrd="0" destOrd="0" parTransId="{8C589E3E-F2BC-F240-BE3D-1C14D1132FBA}" sibTransId="{5B5BB7AF-0EAA-3443-8D16-FCFF7D154079}"/>
    <dgm:cxn modelId="{F24D8341-7AF8-834E-8766-A2D18D657B7F}" srcId="{8D5C6B4B-E764-854D-BFF4-F3CC333A04D9}" destId="{402E1330-503B-3744-8E37-72C138D975AB}" srcOrd="1" destOrd="0" parTransId="{DC7A3EF6-7CAC-C844-895D-A51FFF74A9FB}" sibTransId="{C187A388-C9B5-0541-9A19-99698D3C1DA4}"/>
    <dgm:cxn modelId="{6763B074-6C31-ED4D-AD16-9F5ED4185B30}" type="presOf" srcId="{7334FE20-1A11-5040-A682-D4E60F30E03F}" destId="{F5F4F6EB-DC21-4841-A272-E98906367C03}" srcOrd="0" destOrd="0" presId="urn:microsoft.com/office/officeart/2005/8/layout/target2"/>
    <dgm:cxn modelId="{E8A9A0C3-B773-CF4B-A4B3-BCCEFC5A661C}" srcId="{17BAA36C-EACE-1543-BD4C-D43A1A9B2D76}" destId="{81FE1089-3FB3-DE4B-9B6D-264E2FB9D35F}" srcOrd="0" destOrd="0" parTransId="{5E7E8EA0-6CDF-BE42-821E-31C810B893CD}" sibTransId="{CEBC6A1A-58D2-0A4F-8192-06FC45AD77E0}"/>
    <dgm:cxn modelId="{5596BBB5-C548-0546-B5A0-75E6A1E3FB70}" type="presOf" srcId="{81FE1089-3FB3-DE4B-9B6D-264E2FB9D35F}" destId="{E917714E-DE83-F14C-857C-FD7915EA9E6D}" srcOrd="0" destOrd="0" presId="urn:microsoft.com/office/officeart/2005/8/layout/target2"/>
    <dgm:cxn modelId="{36954DBF-D6A4-384B-86F0-DFC90E0C1787}" srcId="{B1DDAAE4-07D2-0345-96F3-862C92ABE704}" destId="{F9C9AE6E-CE34-754E-BF6E-786BBBFCD813}" srcOrd="0" destOrd="0" parTransId="{1B0F713B-ACBD-3546-AE9F-57B06E458516}" sibTransId="{17738777-5E8A-B844-95B7-0C6A7F08E1D4}"/>
    <dgm:cxn modelId="{46DE8FAB-D467-D741-9C2A-6605C3110909}" type="presOf" srcId="{8D5C6B4B-E764-854D-BFF4-F3CC333A04D9}" destId="{679565F3-A410-A84B-B9D5-EE2786375CCA}" srcOrd="0" destOrd="0" presId="urn:microsoft.com/office/officeart/2005/8/layout/target2"/>
    <dgm:cxn modelId="{8FCD5718-D479-F547-BACF-D9AEC05D0781}" srcId="{17BAA36C-EACE-1543-BD4C-D43A1A9B2D76}" destId="{DA258426-7730-7B4C-A44B-4691E9981F38}" srcOrd="1" destOrd="0" parTransId="{364CAA4C-3B25-FB4B-A4DD-84F2BDBA689E}" sibTransId="{3325619A-2AEF-BC48-B195-151FD86B1A10}"/>
    <dgm:cxn modelId="{2D1F3CB4-3915-4B4A-8DB4-D56E2E2BE25C}" type="presParOf" srcId="{679565F3-A410-A84B-B9D5-EE2786375CCA}" destId="{DD7469B8-AF16-4346-AA87-FE178896E053}" srcOrd="0" destOrd="0" presId="urn:microsoft.com/office/officeart/2005/8/layout/target2"/>
    <dgm:cxn modelId="{F2ED802A-E9BD-6E4C-ACEB-69828AAF3176}" type="presParOf" srcId="{DD7469B8-AF16-4346-AA87-FE178896E053}" destId="{8E160750-55B0-FF46-B39C-3B74C59D1C92}" srcOrd="0" destOrd="0" presId="urn:microsoft.com/office/officeart/2005/8/layout/target2"/>
    <dgm:cxn modelId="{7E9475BD-5A60-6C48-9B13-DF844ECCBD0D}" type="presParOf" srcId="{DD7469B8-AF16-4346-AA87-FE178896E053}" destId="{68104930-BD3E-4B49-A479-95529F4FF67C}" srcOrd="1" destOrd="0" presId="urn:microsoft.com/office/officeart/2005/8/layout/target2"/>
    <dgm:cxn modelId="{C288122F-253D-D943-88DF-0533D2FF07B3}" type="presParOf" srcId="{68104930-BD3E-4B49-A479-95529F4FF67C}" destId="{14D635BF-0D77-4E46-B293-3FE61E6A4A7E}" srcOrd="0" destOrd="0" presId="urn:microsoft.com/office/officeart/2005/8/layout/target2"/>
    <dgm:cxn modelId="{ED475D01-DE2E-E74A-8A52-B698DED0239E}" type="presParOf" srcId="{679565F3-A410-A84B-B9D5-EE2786375CCA}" destId="{36A6155B-F883-E24A-B8C4-5379C6E9609A}" srcOrd="1" destOrd="0" presId="urn:microsoft.com/office/officeart/2005/8/layout/target2"/>
    <dgm:cxn modelId="{11C15C28-4E8A-CE41-8756-F765FBAA52AE}" type="presParOf" srcId="{36A6155B-F883-E24A-B8C4-5379C6E9609A}" destId="{838EB92B-DB69-3644-86D0-DB6F76A7F4C1}" srcOrd="0" destOrd="0" presId="urn:microsoft.com/office/officeart/2005/8/layout/target2"/>
    <dgm:cxn modelId="{D1039068-56BF-4A46-9E96-03053B88D7B9}" type="presParOf" srcId="{36A6155B-F883-E24A-B8C4-5379C6E9609A}" destId="{7A4F6345-7B36-9347-80D1-BEAA9DB88E04}" srcOrd="1" destOrd="0" presId="urn:microsoft.com/office/officeart/2005/8/layout/target2"/>
    <dgm:cxn modelId="{D1A21CEA-4343-3947-84F4-552BFDE5DC66}" type="presParOf" srcId="{7A4F6345-7B36-9347-80D1-BEAA9DB88E04}" destId="{F5F4F6EB-DC21-4841-A272-E98906367C03}" srcOrd="0" destOrd="0" presId="urn:microsoft.com/office/officeart/2005/8/layout/target2"/>
    <dgm:cxn modelId="{AF75C7A8-F74E-734E-A610-4824B95C59EB}" type="presParOf" srcId="{679565F3-A410-A84B-B9D5-EE2786375CCA}" destId="{A83AEE10-4115-6343-8201-040A2E54B702}" srcOrd="2" destOrd="0" presId="urn:microsoft.com/office/officeart/2005/8/layout/target2"/>
    <dgm:cxn modelId="{C51BE7F5-3181-F342-8987-94F779483CA8}" type="presParOf" srcId="{A83AEE10-4115-6343-8201-040A2E54B702}" destId="{5B6148C1-EAD2-C942-AC2F-62C937C1DC8E}" srcOrd="0" destOrd="0" presId="urn:microsoft.com/office/officeart/2005/8/layout/target2"/>
    <dgm:cxn modelId="{EE5A450A-64AE-D947-96EF-9885E8C115E0}" type="presParOf" srcId="{A83AEE10-4115-6343-8201-040A2E54B702}" destId="{5D3B128F-D8E1-FE40-9F92-A9632299C2C4}" srcOrd="1" destOrd="0" presId="urn:microsoft.com/office/officeart/2005/8/layout/target2"/>
    <dgm:cxn modelId="{B300A6FA-4295-DC46-B9C9-BFB2C1403246}" type="presParOf" srcId="{5D3B128F-D8E1-FE40-9F92-A9632299C2C4}" destId="{E917714E-DE83-F14C-857C-FD7915EA9E6D}" srcOrd="0" destOrd="0" presId="urn:microsoft.com/office/officeart/2005/8/layout/target2"/>
    <dgm:cxn modelId="{92199DC6-29C8-5F41-A7A3-5BB2F0A9D041}" type="presParOf" srcId="{5D3B128F-D8E1-FE40-9F92-A9632299C2C4}" destId="{D8124587-AA24-684D-A2B8-261FBA35CEE6}" srcOrd="1" destOrd="0" presId="urn:microsoft.com/office/officeart/2005/8/layout/target2"/>
    <dgm:cxn modelId="{8D4A02E4-0106-9845-81D3-3872B1ADDDDC}" type="presParOf" srcId="{5D3B128F-D8E1-FE40-9F92-A9632299C2C4}" destId="{9B0420BD-E280-F549-9108-E8CAA809146D}"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5C6B4B-E764-854D-BFF4-F3CC333A04D9}" type="doc">
      <dgm:prSet loTypeId="urn:microsoft.com/office/officeart/2005/8/layout/target2" loCatId="relationship" qsTypeId="urn:microsoft.com/office/officeart/2005/8/quickstyle/3D3" qsCatId="3D" csTypeId="urn:microsoft.com/office/officeart/2005/8/colors/accent0_3" csCatId="mainScheme" phldr="1"/>
      <dgm:spPr/>
      <dgm:t>
        <a:bodyPr/>
        <a:lstStyle/>
        <a:p>
          <a:endParaRPr lang="en-US"/>
        </a:p>
      </dgm:t>
    </dgm:pt>
    <dgm:pt modelId="{B1DDAAE4-07D2-0345-96F3-862C92ABE704}">
      <dgm:prSet phldrT="[Text]" custT="1"/>
      <dgm:spPr/>
      <dgm:t>
        <a:bodyPr/>
        <a:lstStyle/>
        <a:p>
          <a:r>
            <a:rPr lang="en-US" sz="2400" dirty="0" smtClean="0">
              <a:latin typeface="Century Schoolbook" charset="0"/>
              <a:ea typeface="Century Schoolbook" charset="0"/>
              <a:cs typeface="Century Schoolbook" charset="0"/>
            </a:rPr>
            <a:t>Client</a:t>
          </a:r>
          <a:r>
            <a:rPr lang="en-US" sz="2400" baseline="0" dirty="0" smtClean="0">
              <a:latin typeface="Century Schoolbook" charset="0"/>
              <a:ea typeface="Century Schoolbook" charset="0"/>
              <a:cs typeface="Century Schoolbook" charset="0"/>
            </a:rPr>
            <a:t> Functional Unit</a:t>
          </a:r>
          <a:endParaRPr lang="en-US" sz="2400" dirty="0">
            <a:latin typeface="Century Schoolbook" charset="0"/>
            <a:ea typeface="Century Schoolbook" charset="0"/>
            <a:cs typeface="Century Schoolbook" charset="0"/>
          </a:endParaRPr>
        </a:p>
      </dgm:t>
    </dgm:pt>
    <dgm:pt modelId="{8C589E3E-F2BC-F240-BE3D-1C14D1132FBA}" type="parTrans" cxnId="{D07A78BF-00F2-A040-B45F-9B921203BD6A}">
      <dgm:prSet/>
      <dgm:spPr/>
      <dgm:t>
        <a:bodyPr/>
        <a:lstStyle/>
        <a:p>
          <a:endParaRPr lang="en-US"/>
        </a:p>
      </dgm:t>
    </dgm:pt>
    <dgm:pt modelId="{5B5BB7AF-0EAA-3443-8D16-FCFF7D154079}" type="sibTrans" cxnId="{D07A78BF-00F2-A040-B45F-9B921203BD6A}">
      <dgm:prSet/>
      <dgm:spPr/>
      <dgm:t>
        <a:bodyPr/>
        <a:lstStyle/>
        <a:p>
          <a:endParaRPr lang="en-US"/>
        </a:p>
      </dgm:t>
    </dgm:pt>
    <dgm:pt modelId="{F9C9AE6E-CE34-754E-BF6E-786BBBFCD813}">
      <dgm:prSet phldrT="[Text]" custT="1"/>
      <dgm:spPr/>
      <dgm:t>
        <a:bodyPr/>
        <a:lstStyle/>
        <a:p>
          <a:r>
            <a:rPr lang="en-US" sz="1200" dirty="0" smtClean="0">
              <a:latin typeface="Century Schoolbook" charset="0"/>
              <a:ea typeface="Century Schoolbook" charset="0"/>
              <a:cs typeface="Century Schoolbook" charset="0"/>
            </a:rPr>
            <a:t>Client Avoids</a:t>
          </a:r>
          <a:r>
            <a:rPr lang="en-US" sz="1200" baseline="0" dirty="0" smtClean="0">
              <a:latin typeface="Century Schoolbook" charset="0"/>
              <a:ea typeface="Century Schoolbook" charset="0"/>
              <a:cs typeface="Century Schoolbook" charset="0"/>
            </a:rPr>
            <a:t> circumstances where others express affect</a:t>
          </a:r>
          <a:endParaRPr lang="en-US" sz="1200" dirty="0">
            <a:latin typeface="Century Schoolbook" charset="0"/>
            <a:ea typeface="Century Schoolbook" charset="0"/>
            <a:cs typeface="Century Schoolbook" charset="0"/>
          </a:endParaRPr>
        </a:p>
      </dgm:t>
    </dgm:pt>
    <dgm:pt modelId="{1B0F713B-ACBD-3546-AE9F-57B06E458516}" type="parTrans" cxnId="{36954DBF-D6A4-384B-86F0-DFC90E0C1787}">
      <dgm:prSet/>
      <dgm:spPr/>
      <dgm:t>
        <a:bodyPr/>
        <a:lstStyle/>
        <a:p>
          <a:endParaRPr lang="en-US"/>
        </a:p>
      </dgm:t>
    </dgm:pt>
    <dgm:pt modelId="{17738777-5E8A-B844-95B7-0C6A7F08E1D4}" type="sibTrans" cxnId="{36954DBF-D6A4-384B-86F0-DFC90E0C1787}">
      <dgm:prSet/>
      <dgm:spPr/>
      <dgm:t>
        <a:bodyPr/>
        <a:lstStyle/>
        <a:p>
          <a:endParaRPr lang="en-US"/>
        </a:p>
      </dgm:t>
    </dgm:pt>
    <dgm:pt modelId="{402E1330-503B-3744-8E37-72C138D975AB}">
      <dgm:prSet phldrT="[Text]" custT="1"/>
      <dgm:spPr/>
      <dgm:t>
        <a:bodyPr/>
        <a:lstStyle/>
        <a:p>
          <a:r>
            <a:rPr lang="en-US" sz="2000" dirty="0" smtClean="0">
              <a:latin typeface="Century Schoolbook" charset="0"/>
              <a:ea typeface="Century Schoolbook" charset="0"/>
              <a:cs typeface="Century Schoolbook" charset="0"/>
            </a:rPr>
            <a:t>Therapeutic procedure</a:t>
          </a:r>
          <a:endParaRPr lang="en-US" sz="2000" dirty="0">
            <a:latin typeface="Century Schoolbook" charset="0"/>
            <a:ea typeface="Century Schoolbook" charset="0"/>
            <a:cs typeface="Century Schoolbook" charset="0"/>
          </a:endParaRPr>
        </a:p>
      </dgm:t>
    </dgm:pt>
    <dgm:pt modelId="{DC7A3EF6-7CAC-C844-895D-A51FFF74A9FB}" type="parTrans" cxnId="{F24D8341-7AF8-834E-8766-A2D18D657B7F}">
      <dgm:prSet/>
      <dgm:spPr/>
      <dgm:t>
        <a:bodyPr/>
        <a:lstStyle/>
        <a:p>
          <a:endParaRPr lang="en-US"/>
        </a:p>
      </dgm:t>
    </dgm:pt>
    <dgm:pt modelId="{C187A388-C9B5-0541-9A19-99698D3C1DA4}" type="sibTrans" cxnId="{F24D8341-7AF8-834E-8766-A2D18D657B7F}">
      <dgm:prSet/>
      <dgm:spPr/>
      <dgm:t>
        <a:bodyPr/>
        <a:lstStyle/>
        <a:p>
          <a:endParaRPr lang="en-US"/>
        </a:p>
      </dgm:t>
    </dgm:pt>
    <dgm:pt modelId="{7334FE20-1A11-5040-A682-D4E60F30E03F}">
      <dgm:prSet phldrT="[Text]" custT="1"/>
      <dgm:spPr/>
      <dgm:t>
        <a:bodyPr/>
        <a:lstStyle/>
        <a:p>
          <a:r>
            <a:rPr lang="en-US" sz="1200" dirty="0" smtClean="0">
              <a:latin typeface="Century Schoolbook" charset="0"/>
              <a:ea typeface="Century Schoolbook" charset="0"/>
              <a:cs typeface="Century Schoolbook" charset="0"/>
            </a:rPr>
            <a:t>Differential</a:t>
          </a:r>
          <a:r>
            <a:rPr lang="en-US" sz="1200" baseline="0" dirty="0" smtClean="0">
              <a:latin typeface="Century Schoolbook" charset="0"/>
              <a:ea typeface="Century Schoolbook" charset="0"/>
              <a:cs typeface="Century Schoolbook" charset="0"/>
            </a:rPr>
            <a:t> Reinforcement of Alternative behaviors (DRA)</a:t>
          </a:r>
          <a:endParaRPr lang="en-US" sz="1200" dirty="0">
            <a:latin typeface="Century Schoolbook" charset="0"/>
            <a:ea typeface="Century Schoolbook" charset="0"/>
            <a:cs typeface="Century Schoolbook" charset="0"/>
          </a:endParaRPr>
        </a:p>
      </dgm:t>
    </dgm:pt>
    <dgm:pt modelId="{DA172E6F-F2E3-C046-805D-B7331A4993BF}" type="parTrans" cxnId="{B022C678-6D2F-ED47-B960-84DB12B5A0F3}">
      <dgm:prSet/>
      <dgm:spPr/>
      <dgm:t>
        <a:bodyPr/>
        <a:lstStyle/>
        <a:p>
          <a:endParaRPr lang="en-US"/>
        </a:p>
      </dgm:t>
    </dgm:pt>
    <dgm:pt modelId="{F70C4493-BE16-134C-8B26-B3FF20B6CEE5}" type="sibTrans" cxnId="{B022C678-6D2F-ED47-B960-84DB12B5A0F3}">
      <dgm:prSet/>
      <dgm:spPr/>
      <dgm:t>
        <a:bodyPr/>
        <a:lstStyle/>
        <a:p>
          <a:endParaRPr lang="en-US"/>
        </a:p>
      </dgm:t>
    </dgm:pt>
    <dgm:pt modelId="{679565F3-A410-A84B-B9D5-EE2786375CCA}" type="pres">
      <dgm:prSet presAssocID="{8D5C6B4B-E764-854D-BFF4-F3CC333A04D9}" presName="Name0" presStyleCnt="0">
        <dgm:presLayoutVars>
          <dgm:chMax val="3"/>
          <dgm:chPref val="1"/>
          <dgm:dir/>
          <dgm:animLvl val="lvl"/>
          <dgm:resizeHandles/>
        </dgm:presLayoutVars>
      </dgm:prSet>
      <dgm:spPr/>
      <dgm:t>
        <a:bodyPr/>
        <a:lstStyle/>
        <a:p>
          <a:endParaRPr lang="en-US"/>
        </a:p>
      </dgm:t>
    </dgm:pt>
    <dgm:pt modelId="{DD7469B8-AF16-4346-AA87-FE178896E053}" type="pres">
      <dgm:prSet presAssocID="{8D5C6B4B-E764-854D-BFF4-F3CC333A04D9}" presName="outerBox" presStyleCnt="0"/>
      <dgm:spPr/>
    </dgm:pt>
    <dgm:pt modelId="{8E160750-55B0-FF46-B39C-3B74C59D1C92}" type="pres">
      <dgm:prSet presAssocID="{8D5C6B4B-E764-854D-BFF4-F3CC333A04D9}" presName="outerBoxParent" presStyleLbl="node1" presStyleIdx="0" presStyleCnt="2" custLinFactNeighborX="-1613" custLinFactNeighborY="-2985"/>
      <dgm:spPr/>
      <dgm:t>
        <a:bodyPr/>
        <a:lstStyle/>
        <a:p>
          <a:endParaRPr lang="en-US"/>
        </a:p>
      </dgm:t>
    </dgm:pt>
    <dgm:pt modelId="{68104930-BD3E-4B49-A479-95529F4FF67C}" type="pres">
      <dgm:prSet presAssocID="{8D5C6B4B-E764-854D-BFF4-F3CC333A04D9}" presName="outerBoxChildren" presStyleCnt="0"/>
      <dgm:spPr/>
    </dgm:pt>
    <dgm:pt modelId="{14D635BF-0D77-4E46-B293-3FE61E6A4A7E}" type="pres">
      <dgm:prSet presAssocID="{F9C9AE6E-CE34-754E-BF6E-786BBBFCD813}" presName="oChild" presStyleLbl="fgAcc1" presStyleIdx="0" presStyleCnt="2" custScaleX="219608" custScaleY="116829" custLinFactNeighborX="69804" custLinFactNeighborY="574">
        <dgm:presLayoutVars>
          <dgm:bulletEnabled val="1"/>
        </dgm:presLayoutVars>
      </dgm:prSet>
      <dgm:spPr/>
      <dgm:t>
        <a:bodyPr/>
        <a:lstStyle/>
        <a:p>
          <a:endParaRPr lang="en-US"/>
        </a:p>
      </dgm:t>
    </dgm:pt>
    <dgm:pt modelId="{36A6155B-F883-E24A-B8C4-5379C6E9609A}" type="pres">
      <dgm:prSet presAssocID="{8D5C6B4B-E764-854D-BFF4-F3CC333A04D9}" presName="middleBox" presStyleCnt="0"/>
      <dgm:spPr/>
    </dgm:pt>
    <dgm:pt modelId="{838EB92B-DB69-3644-86D0-DB6F76A7F4C1}" type="pres">
      <dgm:prSet presAssocID="{8D5C6B4B-E764-854D-BFF4-F3CC333A04D9}" presName="middleBoxParent" presStyleLbl="node1" presStyleIdx="1" presStyleCnt="2" custScaleX="67363" custScaleY="107762" custLinFactNeighborX="9488" custLinFactNeighborY="-940"/>
      <dgm:spPr/>
      <dgm:t>
        <a:bodyPr/>
        <a:lstStyle/>
        <a:p>
          <a:endParaRPr lang="en-US"/>
        </a:p>
      </dgm:t>
    </dgm:pt>
    <dgm:pt modelId="{7A4F6345-7B36-9347-80D1-BEAA9DB88E04}" type="pres">
      <dgm:prSet presAssocID="{8D5C6B4B-E764-854D-BFF4-F3CC333A04D9}" presName="middleBoxChildren" presStyleCnt="0"/>
      <dgm:spPr/>
    </dgm:pt>
    <dgm:pt modelId="{F5F4F6EB-DC21-4841-A272-E98906367C03}" type="pres">
      <dgm:prSet presAssocID="{7334FE20-1A11-5040-A682-D4E60F30E03F}" presName="mChild" presStyleLbl="fgAcc1" presStyleIdx="1" presStyleCnt="2" custScaleX="54392" custScaleY="122035" custLinFactNeighborX="32683" custLinFactNeighborY="-7248">
        <dgm:presLayoutVars>
          <dgm:bulletEnabled val="1"/>
        </dgm:presLayoutVars>
      </dgm:prSet>
      <dgm:spPr/>
      <dgm:t>
        <a:bodyPr/>
        <a:lstStyle/>
        <a:p>
          <a:endParaRPr lang="en-US"/>
        </a:p>
      </dgm:t>
    </dgm:pt>
  </dgm:ptLst>
  <dgm:cxnLst>
    <dgm:cxn modelId="{36954DBF-D6A4-384B-86F0-DFC90E0C1787}" srcId="{B1DDAAE4-07D2-0345-96F3-862C92ABE704}" destId="{F9C9AE6E-CE34-754E-BF6E-786BBBFCD813}" srcOrd="0" destOrd="0" parTransId="{1B0F713B-ACBD-3546-AE9F-57B06E458516}" sibTransId="{17738777-5E8A-B844-95B7-0C6A7F08E1D4}"/>
    <dgm:cxn modelId="{8345EE10-C75D-F040-9DC4-CB8E972B3F37}" type="presOf" srcId="{7334FE20-1A11-5040-A682-D4E60F30E03F}" destId="{F5F4F6EB-DC21-4841-A272-E98906367C03}" srcOrd="0" destOrd="0" presId="urn:microsoft.com/office/officeart/2005/8/layout/target2"/>
    <dgm:cxn modelId="{0B77E08C-1D0B-9D4D-9C1C-AB73E8D0E72C}" type="presOf" srcId="{402E1330-503B-3744-8E37-72C138D975AB}" destId="{838EB92B-DB69-3644-86D0-DB6F76A7F4C1}" srcOrd="0" destOrd="0" presId="urn:microsoft.com/office/officeart/2005/8/layout/target2"/>
    <dgm:cxn modelId="{D07A78BF-00F2-A040-B45F-9B921203BD6A}" srcId="{8D5C6B4B-E764-854D-BFF4-F3CC333A04D9}" destId="{B1DDAAE4-07D2-0345-96F3-862C92ABE704}" srcOrd="0" destOrd="0" parTransId="{8C589E3E-F2BC-F240-BE3D-1C14D1132FBA}" sibTransId="{5B5BB7AF-0EAA-3443-8D16-FCFF7D154079}"/>
    <dgm:cxn modelId="{B022C678-6D2F-ED47-B960-84DB12B5A0F3}" srcId="{402E1330-503B-3744-8E37-72C138D975AB}" destId="{7334FE20-1A11-5040-A682-D4E60F30E03F}" srcOrd="0" destOrd="0" parTransId="{DA172E6F-F2E3-C046-805D-B7331A4993BF}" sibTransId="{F70C4493-BE16-134C-8B26-B3FF20B6CEE5}"/>
    <dgm:cxn modelId="{61AADA38-8EB3-BC4E-AB44-DE9000D7741F}" type="presOf" srcId="{F9C9AE6E-CE34-754E-BF6E-786BBBFCD813}" destId="{14D635BF-0D77-4E46-B293-3FE61E6A4A7E}" srcOrd="0" destOrd="0" presId="urn:microsoft.com/office/officeart/2005/8/layout/target2"/>
    <dgm:cxn modelId="{DAD43D23-4222-0545-8411-21140CB3750E}" type="presOf" srcId="{8D5C6B4B-E764-854D-BFF4-F3CC333A04D9}" destId="{679565F3-A410-A84B-B9D5-EE2786375CCA}" srcOrd="0" destOrd="0" presId="urn:microsoft.com/office/officeart/2005/8/layout/target2"/>
    <dgm:cxn modelId="{5F83B203-21FF-7C44-BE61-A9CB102D3E05}" type="presOf" srcId="{B1DDAAE4-07D2-0345-96F3-862C92ABE704}" destId="{8E160750-55B0-FF46-B39C-3B74C59D1C92}" srcOrd="0" destOrd="0" presId="urn:microsoft.com/office/officeart/2005/8/layout/target2"/>
    <dgm:cxn modelId="{F24D8341-7AF8-834E-8766-A2D18D657B7F}" srcId="{8D5C6B4B-E764-854D-BFF4-F3CC333A04D9}" destId="{402E1330-503B-3744-8E37-72C138D975AB}" srcOrd="1" destOrd="0" parTransId="{DC7A3EF6-7CAC-C844-895D-A51FFF74A9FB}" sibTransId="{C187A388-C9B5-0541-9A19-99698D3C1DA4}"/>
    <dgm:cxn modelId="{60D32033-1071-4043-A30F-14527DF533B6}" type="presParOf" srcId="{679565F3-A410-A84B-B9D5-EE2786375CCA}" destId="{DD7469B8-AF16-4346-AA87-FE178896E053}" srcOrd="0" destOrd="0" presId="urn:microsoft.com/office/officeart/2005/8/layout/target2"/>
    <dgm:cxn modelId="{95378116-BC18-9E43-8E0F-EFB44A19FCBA}" type="presParOf" srcId="{DD7469B8-AF16-4346-AA87-FE178896E053}" destId="{8E160750-55B0-FF46-B39C-3B74C59D1C92}" srcOrd="0" destOrd="0" presId="urn:microsoft.com/office/officeart/2005/8/layout/target2"/>
    <dgm:cxn modelId="{6FAF81FB-FB1F-C045-8683-519AC06CF472}" type="presParOf" srcId="{DD7469B8-AF16-4346-AA87-FE178896E053}" destId="{68104930-BD3E-4B49-A479-95529F4FF67C}" srcOrd="1" destOrd="0" presId="urn:microsoft.com/office/officeart/2005/8/layout/target2"/>
    <dgm:cxn modelId="{156B0101-319A-0049-A1A0-8B16CDC4D039}" type="presParOf" srcId="{68104930-BD3E-4B49-A479-95529F4FF67C}" destId="{14D635BF-0D77-4E46-B293-3FE61E6A4A7E}" srcOrd="0" destOrd="0" presId="urn:microsoft.com/office/officeart/2005/8/layout/target2"/>
    <dgm:cxn modelId="{59774299-7098-1C4B-B7BE-6DA98F961B4E}" type="presParOf" srcId="{679565F3-A410-A84B-B9D5-EE2786375CCA}" destId="{36A6155B-F883-E24A-B8C4-5379C6E9609A}" srcOrd="1" destOrd="0" presId="urn:microsoft.com/office/officeart/2005/8/layout/target2"/>
    <dgm:cxn modelId="{B1D97786-151C-7645-AB28-194FDEA6BE09}" type="presParOf" srcId="{36A6155B-F883-E24A-B8C4-5379C6E9609A}" destId="{838EB92B-DB69-3644-86D0-DB6F76A7F4C1}" srcOrd="0" destOrd="0" presId="urn:microsoft.com/office/officeart/2005/8/layout/target2"/>
    <dgm:cxn modelId="{ABF79E62-162B-C04F-9562-AEC9F08807CE}" type="presParOf" srcId="{36A6155B-F883-E24A-B8C4-5379C6E9609A}" destId="{7A4F6345-7B36-9347-80D1-BEAA9DB88E04}" srcOrd="1" destOrd="0" presId="urn:microsoft.com/office/officeart/2005/8/layout/target2"/>
    <dgm:cxn modelId="{CA16E4C4-4380-884B-9CE0-F7B0ED1ADB7D}" type="presParOf" srcId="{7A4F6345-7B36-9347-80D1-BEAA9DB88E04}" destId="{F5F4F6EB-DC21-4841-A272-E98906367C03}"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67CDC-B184-A045-981A-B2043AA05B04}" type="doc">
      <dgm:prSet loTypeId="urn:microsoft.com/office/officeart/2008/layout/AlternatingHexagons" loCatId="list" qsTypeId="urn:microsoft.com/office/officeart/2005/8/quickstyle/3D1" qsCatId="3D" csTypeId="urn:microsoft.com/office/officeart/2005/8/colors/accent1_3" csCatId="accent1" phldr="1"/>
      <dgm:spPr/>
      <dgm:t>
        <a:bodyPr/>
        <a:lstStyle/>
        <a:p>
          <a:endParaRPr lang="en-US"/>
        </a:p>
      </dgm:t>
    </dgm:pt>
    <dgm:pt modelId="{6E614860-B379-1748-B329-31743E149878}">
      <dgm:prSet phldrT="[Text]" custT="1"/>
      <dgm:spPr/>
      <dgm:t>
        <a:bodyPr/>
        <a:lstStyle/>
        <a:p>
          <a:r>
            <a:rPr lang="en-US" sz="1200" dirty="0" smtClean="0">
              <a:latin typeface="Century Schoolbook" charset="0"/>
              <a:ea typeface="Century Schoolbook" charset="0"/>
              <a:cs typeface="Century Schoolbook" charset="0"/>
            </a:rPr>
            <a:t>Stability of test scores over time</a:t>
          </a:r>
          <a:endParaRPr lang="en-US" sz="1200" dirty="0"/>
        </a:p>
      </dgm:t>
    </dgm:pt>
    <dgm:pt modelId="{7EC3C2A6-6408-2546-9642-29FE8D41D642}" type="parTrans" cxnId="{B8D8399D-272E-B94D-A1B6-8E138832CE54}">
      <dgm:prSet/>
      <dgm:spPr/>
      <dgm:t>
        <a:bodyPr/>
        <a:lstStyle/>
        <a:p>
          <a:endParaRPr lang="en-US"/>
        </a:p>
      </dgm:t>
    </dgm:pt>
    <dgm:pt modelId="{425F43F4-1889-4443-BA1C-3FA4957EB153}" type="sibTrans" cxnId="{B8D8399D-272E-B94D-A1B6-8E138832CE54}">
      <dgm:prSet/>
      <dgm:spPr/>
      <dgm:t>
        <a:bodyPr/>
        <a:lstStyle/>
        <a:p>
          <a:endParaRPr lang="en-US"/>
        </a:p>
      </dgm:t>
    </dgm:pt>
    <dgm:pt modelId="{3CBA6BF3-B701-7C4B-ABAA-A7274AD5FEC6}">
      <dgm:prSet phldrT="[Text]" custT="1"/>
      <dgm:spPr/>
      <dgm:t>
        <a:bodyPr/>
        <a:lstStyle/>
        <a:p>
          <a:r>
            <a:rPr lang="en-US" sz="1600" b="1" dirty="0" smtClean="0"/>
            <a:t>Test-retest reliability</a:t>
          </a:r>
          <a:endParaRPr lang="en-US" sz="1600" b="1" dirty="0"/>
        </a:p>
      </dgm:t>
    </dgm:pt>
    <dgm:pt modelId="{3EE2C76F-019D-F246-AF03-C704730D049A}" type="parTrans" cxnId="{754AD26C-35FC-834E-9524-B27D714513BA}">
      <dgm:prSet/>
      <dgm:spPr/>
      <dgm:t>
        <a:bodyPr/>
        <a:lstStyle/>
        <a:p>
          <a:endParaRPr lang="en-US"/>
        </a:p>
      </dgm:t>
    </dgm:pt>
    <dgm:pt modelId="{F5A58D8C-4A1C-7B43-8A92-BCA0AF126E97}" type="sibTrans" cxnId="{754AD26C-35FC-834E-9524-B27D714513BA}">
      <dgm:prSet/>
      <dgm:spPr/>
      <dgm:t>
        <a:bodyPr/>
        <a:lstStyle/>
        <a:p>
          <a:endParaRPr lang="en-US"/>
        </a:p>
      </dgm:t>
    </dgm:pt>
    <dgm:pt modelId="{1FB5383C-E5D6-A147-A189-F5DA2B55C605}">
      <dgm:prSet phldrT="[Text]"/>
      <dgm:spPr/>
      <dgm:t>
        <a:bodyPr/>
        <a:lstStyle/>
        <a:p>
          <a:r>
            <a:rPr lang="en-US" dirty="0" smtClean="0"/>
            <a:t>Consistency</a:t>
          </a:r>
          <a:r>
            <a:rPr lang="en-US" baseline="0" dirty="0" smtClean="0"/>
            <a:t> between different forms of the same measures</a:t>
          </a:r>
          <a:endParaRPr lang="en-US" dirty="0"/>
        </a:p>
      </dgm:t>
    </dgm:pt>
    <dgm:pt modelId="{2CDD10C9-ED7C-0045-9A62-83B03EC1055C}" type="parTrans" cxnId="{F641F32A-ADAF-9248-B863-9D4C73EDB913}">
      <dgm:prSet/>
      <dgm:spPr/>
      <dgm:t>
        <a:bodyPr/>
        <a:lstStyle/>
        <a:p>
          <a:endParaRPr lang="en-US"/>
        </a:p>
      </dgm:t>
    </dgm:pt>
    <dgm:pt modelId="{1B136DCC-E97D-F44C-8E64-C3C458F9A937}" type="sibTrans" cxnId="{F641F32A-ADAF-9248-B863-9D4C73EDB913}">
      <dgm:prSet/>
      <dgm:spPr/>
      <dgm:t>
        <a:bodyPr/>
        <a:lstStyle/>
        <a:p>
          <a:endParaRPr lang="en-US"/>
        </a:p>
      </dgm:t>
    </dgm:pt>
    <dgm:pt modelId="{E26174F2-D9C6-B346-939C-F8715584547A}">
      <dgm:prSet phldrT="[Text]" custT="1"/>
      <dgm:spPr/>
      <dgm:t>
        <a:bodyPr/>
        <a:lstStyle/>
        <a:p>
          <a:r>
            <a:rPr lang="en-US" sz="1600" b="1" dirty="0" smtClean="0"/>
            <a:t>Alternate–form reliability</a:t>
          </a:r>
          <a:endParaRPr lang="en-US" sz="1600" b="1" dirty="0"/>
        </a:p>
      </dgm:t>
    </dgm:pt>
    <dgm:pt modelId="{89DE8EDF-9722-EE4F-A866-5278932C1984}" type="parTrans" cxnId="{161775C8-520D-B04F-928C-ABE2648BC46C}">
      <dgm:prSet/>
      <dgm:spPr/>
      <dgm:t>
        <a:bodyPr/>
        <a:lstStyle/>
        <a:p>
          <a:endParaRPr lang="en-US"/>
        </a:p>
      </dgm:t>
    </dgm:pt>
    <dgm:pt modelId="{79675E46-AFDC-8B43-A333-7E209D177A70}" type="sibTrans" cxnId="{161775C8-520D-B04F-928C-ABE2648BC46C}">
      <dgm:prSet/>
      <dgm:spPr/>
      <dgm:t>
        <a:bodyPr/>
        <a:lstStyle/>
        <a:p>
          <a:endParaRPr lang="en-US"/>
        </a:p>
      </dgm:t>
    </dgm:pt>
    <dgm:pt modelId="{6C73E64F-EF9D-334A-89F5-9DD7D963D5D5}">
      <dgm:prSet phldrT="[Text]" custT="1"/>
      <dgm:spPr/>
      <dgm:t>
        <a:bodyPr/>
        <a:lstStyle/>
        <a:p>
          <a:r>
            <a:rPr lang="en-US" sz="1200" b="1" dirty="0" smtClean="0">
              <a:solidFill>
                <a:schemeClr val="tx1">
                  <a:lumMod val="75000"/>
                  <a:lumOff val="25000"/>
                </a:schemeClr>
              </a:solidFill>
            </a:rPr>
            <a:t>The extent to which different observers agree on the scores</a:t>
          </a:r>
          <a:endParaRPr lang="en-US" sz="1200" b="1" dirty="0">
            <a:solidFill>
              <a:schemeClr val="tx1">
                <a:lumMod val="75000"/>
                <a:lumOff val="25000"/>
              </a:schemeClr>
            </a:solidFill>
          </a:endParaRPr>
        </a:p>
      </dgm:t>
    </dgm:pt>
    <dgm:pt modelId="{B03B0EF2-823C-FC40-8797-81651ADD43CC}" type="parTrans" cxnId="{AAF3CD96-56EF-1846-9D16-D82CE773710C}">
      <dgm:prSet/>
      <dgm:spPr/>
      <dgm:t>
        <a:bodyPr/>
        <a:lstStyle/>
        <a:p>
          <a:endParaRPr lang="en-US"/>
        </a:p>
      </dgm:t>
    </dgm:pt>
    <dgm:pt modelId="{4F393D2A-3DE2-444A-87BF-9AE70B3DB2C6}" type="sibTrans" cxnId="{AAF3CD96-56EF-1846-9D16-D82CE773710C}">
      <dgm:prSet/>
      <dgm:spPr/>
      <dgm:t>
        <a:bodyPr/>
        <a:lstStyle/>
        <a:p>
          <a:endParaRPr lang="en-US"/>
        </a:p>
      </dgm:t>
    </dgm:pt>
    <dgm:pt modelId="{59486ED6-933B-8B4A-86D3-4F9F64C3D6E6}">
      <dgm:prSet phldrT="[Text]" custT="1"/>
      <dgm:spPr/>
      <dgm:t>
        <a:bodyPr/>
        <a:lstStyle/>
        <a:p>
          <a:r>
            <a:rPr lang="en-US" sz="1600" b="1" dirty="0" smtClean="0"/>
            <a:t>Inter-rater reliability</a:t>
          </a:r>
          <a:endParaRPr lang="en-US" sz="1600" b="1" dirty="0"/>
        </a:p>
      </dgm:t>
    </dgm:pt>
    <dgm:pt modelId="{D7E4BCD3-FF74-C247-B79D-0E157539FDC7}" type="parTrans" cxnId="{BBBA499F-DEA7-194B-801E-CE721B1C5011}">
      <dgm:prSet/>
      <dgm:spPr/>
      <dgm:t>
        <a:bodyPr/>
        <a:lstStyle/>
        <a:p>
          <a:endParaRPr lang="en-US"/>
        </a:p>
      </dgm:t>
    </dgm:pt>
    <dgm:pt modelId="{129E4F71-02F6-4D4A-8F93-73ECA68198E6}" type="sibTrans" cxnId="{BBBA499F-DEA7-194B-801E-CE721B1C5011}">
      <dgm:prSet/>
      <dgm:spPr/>
      <dgm:t>
        <a:bodyPr/>
        <a:lstStyle/>
        <a:p>
          <a:endParaRPr lang="en-US"/>
        </a:p>
      </dgm:t>
    </dgm:pt>
    <dgm:pt modelId="{055569D4-26B1-F941-80C5-76A312AB195B}">
      <dgm:prSet phldrT="[Text]" custT="1"/>
      <dgm:spPr/>
      <dgm:t>
        <a:bodyPr/>
        <a:lstStyle/>
        <a:p>
          <a:r>
            <a:rPr lang="en-US" sz="1050" b="0" dirty="0" smtClean="0"/>
            <a:t>Degree of consistency of the items within a </a:t>
          </a:r>
          <a:r>
            <a:rPr lang="en-US" sz="1050" b="0" dirty="0" smtClean="0"/>
            <a:t>scale </a:t>
          </a:r>
          <a:r>
            <a:rPr lang="en-US" sz="1050" b="0" dirty="0" smtClean="0"/>
            <a:t>(e.g. coefficient alpha)</a:t>
          </a:r>
          <a:endParaRPr lang="en-US" sz="1600" b="1" dirty="0"/>
        </a:p>
      </dgm:t>
    </dgm:pt>
    <dgm:pt modelId="{C19E5EF7-69D7-664F-A6AC-766069EA37F2}" type="parTrans" cxnId="{AA21E972-A98A-F144-B8CF-65AB0A55CA09}">
      <dgm:prSet/>
      <dgm:spPr/>
      <dgm:t>
        <a:bodyPr/>
        <a:lstStyle/>
        <a:p>
          <a:endParaRPr lang="en-US"/>
        </a:p>
      </dgm:t>
    </dgm:pt>
    <dgm:pt modelId="{0108587C-D935-CF4A-83E5-FCBDE0CC6DA1}" type="sibTrans" cxnId="{AA21E972-A98A-F144-B8CF-65AB0A55CA09}">
      <dgm:prSet/>
      <dgm:spPr/>
      <dgm:t>
        <a:bodyPr/>
        <a:lstStyle/>
        <a:p>
          <a:endParaRPr lang="en-US"/>
        </a:p>
      </dgm:t>
    </dgm:pt>
    <dgm:pt modelId="{59871A46-0CED-664D-9BB1-CF81D79EAA8A}">
      <dgm:prSet phldrT="[Text]" custT="1"/>
      <dgm:spPr/>
      <dgm:t>
        <a:bodyPr/>
        <a:lstStyle/>
        <a:p>
          <a:r>
            <a:rPr lang="en-US" sz="1600" b="1" dirty="0" smtClean="0"/>
            <a:t>Internal consistency</a:t>
          </a:r>
          <a:endParaRPr lang="en-US" sz="1600" b="1" dirty="0"/>
        </a:p>
      </dgm:t>
    </dgm:pt>
    <dgm:pt modelId="{45B4D846-BAD6-B440-B327-40D89C34B439}" type="parTrans" cxnId="{DA1E90F5-7575-A340-934F-57A9DC98A82D}">
      <dgm:prSet/>
      <dgm:spPr/>
      <dgm:t>
        <a:bodyPr/>
        <a:lstStyle/>
        <a:p>
          <a:endParaRPr lang="en-US"/>
        </a:p>
      </dgm:t>
    </dgm:pt>
    <dgm:pt modelId="{20495093-FE50-6044-88A8-E19BDA8DF71F}" type="sibTrans" cxnId="{DA1E90F5-7575-A340-934F-57A9DC98A82D}">
      <dgm:prSet/>
      <dgm:spPr/>
      <dgm:t>
        <a:bodyPr/>
        <a:lstStyle/>
        <a:p>
          <a:endParaRPr lang="en-US"/>
        </a:p>
      </dgm:t>
    </dgm:pt>
    <dgm:pt modelId="{4E229CCD-1A1F-9048-9FB6-2C755052292B}" type="pres">
      <dgm:prSet presAssocID="{0CB67CDC-B184-A045-981A-B2043AA05B04}" presName="Name0" presStyleCnt="0">
        <dgm:presLayoutVars>
          <dgm:chMax/>
          <dgm:chPref/>
          <dgm:dir/>
          <dgm:animLvl val="lvl"/>
        </dgm:presLayoutVars>
      </dgm:prSet>
      <dgm:spPr/>
      <dgm:t>
        <a:bodyPr/>
        <a:lstStyle/>
        <a:p>
          <a:endParaRPr lang="en-US"/>
        </a:p>
      </dgm:t>
    </dgm:pt>
    <dgm:pt modelId="{57FBBD63-4E20-864C-BDE4-02DE1940C905}" type="pres">
      <dgm:prSet presAssocID="{6E614860-B379-1748-B329-31743E149878}" presName="composite" presStyleCnt="0"/>
      <dgm:spPr/>
    </dgm:pt>
    <dgm:pt modelId="{A6DA9583-63BC-5048-9C32-F3B333C3BE63}" type="pres">
      <dgm:prSet presAssocID="{6E614860-B379-1748-B329-31743E149878}" presName="Parent1" presStyleLbl="node1" presStyleIdx="0" presStyleCnt="8" custScaleX="124501" custLinFactNeighborX="11568">
        <dgm:presLayoutVars>
          <dgm:chMax val="1"/>
          <dgm:chPref val="1"/>
          <dgm:bulletEnabled val="1"/>
        </dgm:presLayoutVars>
      </dgm:prSet>
      <dgm:spPr/>
      <dgm:t>
        <a:bodyPr/>
        <a:lstStyle/>
        <a:p>
          <a:endParaRPr lang="en-US"/>
        </a:p>
      </dgm:t>
    </dgm:pt>
    <dgm:pt modelId="{DDE9F715-1413-6F47-BF70-74307CFB2FB6}" type="pres">
      <dgm:prSet presAssocID="{6E614860-B379-1748-B329-31743E149878}" presName="Childtext1" presStyleLbl="revTx" presStyleIdx="0" presStyleCnt="4" custLinFactNeighborX="21100">
        <dgm:presLayoutVars>
          <dgm:chMax val="0"/>
          <dgm:chPref val="0"/>
          <dgm:bulletEnabled val="1"/>
        </dgm:presLayoutVars>
      </dgm:prSet>
      <dgm:spPr/>
      <dgm:t>
        <a:bodyPr/>
        <a:lstStyle/>
        <a:p>
          <a:endParaRPr lang="en-US"/>
        </a:p>
      </dgm:t>
    </dgm:pt>
    <dgm:pt modelId="{E28FE10A-8FCE-EB49-A418-8301897E74A2}" type="pres">
      <dgm:prSet presAssocID="{6E614860-B379-1748-B329-31743E149878}" presName="BalanceSpacing" presStyleCnt="0"/>
      <dgm:spPr/>
    </dgm:pt>
    <dgm:pt modelId="{281D82EF-AD5C-7844-AA7D-FCEB1E042F81}" type="pres">
      <dgm:prSet presAssocID="{6E614860-B379-1748-B329-31743E149878}" presName="BalanceSpacing1" presStyleCnt="0"/>
      <dgm:spPr/>
    </dgm:pt>
    <dgm:pt modelId="{273A1C0D-53E2-B14B-A8E4-106C17FCFB2F}" type="pres">
      <dgm:prSet presAssocID="{425F43F4-1889-4443-BA1C-3FA4957EB153}" presName="Accent1Text" presStyleLbl="node1" presStyleIdx="1" presStyleCnt="8" custScaleX="112882" custLinFactNeighborX="-17120"/>
      <dgm:spPr/>
      <dgm:t>
        <a:bodyPr/>
        <a:lstStyle/>
        <a:p>
          <a:endParaRPr lang="en-US"/>
        </a:p>
      </dgm:t>
    </dgm:pt>
    <dgm:pt modelId="{3AABFE6C-0B6F-2146-8646-20B54C5814E7}" type="pres">
      <dgm:prSet presAssocID="{425F43F4-1889-4443-BA1C-3FA4957EB153}" presName="spaceBetweenRectangles" presStyleCnt="0"/>
      <dgm:spPr/>
    </dgm:pt>
    <dgm:pt modelId="{3B82220A-ACC7-344D-BC3D-BA2DBA0E7A10}" type="pres">
      <dgm:prSet presAssocID="{1FB5383C-E5D6-A147-A189-F5DA2B55C605}" presName="composite" presStyleCnt="0"/>
      <dgm:spPr/>
    </dgm:pt>
    <dgm:pt modelId="{75E2C4A8-6472-D749-B668-41E578C21DEF}" type="pres">
      <dgm:prSet presAssocID="{1FB5383C-E5D6-A147-A189-F5DA2B55C605}" presName="Parent1" presStyleLbl="node1" presStyleIdx="2" presStyleCnt="8" custScaleX="118432" custLinFactNeighborX="-21959">
        <dgm:presLayoutVars>
          <dgm:chMax val="1"/>
          <dgm:chPref val="1"/>
          <dgm:bulletEnabled val="1"/>
        </dgm:presLayoutVars>
      </dgm:prSet>
      <dgm:spPr/>
      <dgm:t>
        <a:bodyPr/>
        <a:lstStyle/>
        <a:p>
          <a:endParaRPr lang="en-US"/>
        </a:p>
      </dgm:t>
    </dgm:pt>
    <dgm:pt modelId="{D5555495-F480-2946-80D2-6DA295F728C5}" type="pres">
      <dgm:prSet presAssocID="{1FB5383C-E5D6-A147-A189-F5DA2B55C605}" presName="Childtext1" presStyleLbl="revTx" presStyleIdx="1" presStyleCnt="4" custScaleX="130324" custLinFactNeighborX="-38230">
        <dgm:presLayoutVars>
          <dgm:chMax val="0"/>
          <dgm:chPref val="0"/>
          <dgm:bulletEnabled val="1"/>
        </dgm:presLayoutVars>
      </dgm:prSet>
      <dgm:spPr/>
      <dgm:t>
        <a:bodyPr/>
        <a:lstStyle/>
        <a:p>
          <a:endParaRPr lang="en-US"/>
        </a:p>
      </dgm:t>
    </dgm:pt>
    <dgm:pt modelId="{9BED589F-B4A1-1747-95CA-A8DE40E70B32}" type="pres">
      <dgm:prSet presAssocID="{1FB5383C-E5D6-A147-A189-F5DA2B55C605}" presName="BalanceSpacing" presStyleCnt="0"/>
      <dgm:spPr/>
    </dgm:pt>
    <dgm:pt modelId="{C59137CC-7655-AB40-9076-6C5604437FB9}" type="pres">
      <dgm:prSet presAssocID="{1FB5383C-E5D6-A147-A189-F5DA2B55C605}" presName="BalanceSpacing1" presStyleCnt="0"/>
      <dgm:spPr/>
    </dgm:pt>
    <dgm:pt modelId="{6365BFA1-53E4-6443-B2A5-9D8BA9B6CC1C}" type="pres">
      <dgm:prSet presAssocID="{1B136DCC-E97D-F44C-8E64-C3C458F9A937}" presName="Accent1Text" presStyleLbl="node1" presStyleIdx="3" presStyleCnt="8" custScaleX="121114" custLinFactNeighborX="-3137"/>
      <dgm:spPr/>
      <dgm:t>
        <a:bodyPr/>
        <a:lstStyle/>
        <a:p>
          <a:endParaRPr lang="en-US"/>
        </a:p>
      </dgm:t>
    </dgm:pt>
    <dgm:pt modelId="{68DEE22D-5974-0944-B9E4-C2A0FC94040B}" type="pres">
      <dgm:prSet presAssocID="{1B136DCC-E97D-F44C-8E64-C3C458F9A937}" presName="spaceBetweenRectangles" presStyleCnt="0"/>
      <dgm:spPr/>
    </dgm:pt>
    <dgm:pt modelId="{A431B129-CBA9-7640-A843-BB71DD333162}" type="pres">
      <dgm:prSet presAssocID="{055569D4-26B1-F941-80C5-76A312AB195B}" presName="composite" presStyleCnt="0"/>
      <dgm:spPr/>
    </dgm:pt>
    <dgm:pt modelId="{8172BE3C-F8E6-594E-9070-761867A282EE}" type="pres">
      <dgm:prSet presAssocID="{055569D4-26B1-F941-80C5-76A312AB195B}" presName="Parent1" presStyleLbl="node1" presStyleIdx="4" presStyleCnt="8" custScaleX="111953">
        <dgm:presLayoutVars>
          <dgm:chMax val="1"/>
          <dgm:chPref val="1"/>
          <dgm:bulletEnabled val="1"/>
        </dgm:presLayoutVars>
      </dgm:prSet>
      <dgm:spPr/>
      <dgm:t>
        <a:bodyPr/>
        <a:lstStyle/>
        <a:p>
          <a:endParaRPr lang="en-US"/>
        </a:p>
      </dgm:t>
    </dgm:pt>
    <dgm:pt modelId="{9D84D782-B33B-384D-AA2F-346DD113E9F8}" type="pres">
      <dgm:prSet presAssocID="{055569D4-26B1-F941-80C5-76A312AB195B}" presName="Childtext1" presStyleLbl="revTx" presStyleIdx="2" presStyleCnt="4" custLinFactNeighborX="7070">
        <dgm:presLayoutVars>
          <dgm:chMax val="0"/>
          <dgm:chPref val="0"/>
          <dgm:bulletEnabled val="1"/>
        </dgm:presLayoutVars>
      </dgm:prSet>
      <dgm:spPr/>
      <dgm:t>
        <a:bodyPr/>
        <a:lstStyle/>
        <a:p>
          <a:endParaRPr lang="en-US"/>
        </a:p>
      </dgm:t>
    </dgm:pt>
    <dgm:pt modelId="{B8C8772B-58D0-3E47-8A08-1DB0B469C7C3}" type="pres">
      <dgm:prSet presAssocID="{055569D4-26B1-F941-80C5-76A312AB195B}" presName="BalanceSpacing" presStyleCnt="0"/>
      <dgm:spPr/>
    </dgm:pt>
    <dgm:pt modelId="{8D9AC596-BE88-8543-BED2-5339685B3BBC}" type="pres">
      <dgm:prSet presAssocID="{055569D4-26B1-F941-80C5-76A312AB195B}" presName="BalanceSpacing1" presStyleCnt="0"/>
      <dgm:spPr/>
    </dgm:pt>
    <dgm:pt modelId="{A8A11096-1F93-3E44-B831-B83256773E12}" type="pres">
      <dgm:prSet presAssocID="{0108587C-D935-CF4A-83E5-FCBDE0CC6DA1}" presName="Accent1Text" presStyleLbl="node1" presStyleIdx="5" presStyleCnt="8" custScaleX="100771" custLinFactNeighborX="-11504" custLinFactNeighborY="-628"/>
      <dgm:spPr/>
      <dgm:t>
        <a:bodyPr/>
        <a:lstStyle/>
        <a:p>
          <a:endParaRPr lang="en-US"/>
        </a:p>
      </dgm:t>
    </dgm:pt>
    <dgm:pt modelId="{E863A791-DC94-9745-84A4-795CDFCE4284}" type="pres">
      <dgm:prSet presAssocID="{0108587C-D935-CF4A-83E5-FCBDE0CC6DA1}" presName="spaceBetweenRectangles" presStyleCnt="0"/>
      <dgm:spPr/>
    </dgm:pt>
    <dgm:pt modelId="{745FCD69-2097-C548-9690-CBC23FF80F1B}" type="pres">
      <dgm:prSet presAssocID="{6C73E64F-EF9D-334A-89F5-9DD7D963D5D5}" presName="composite" presStyleCnt="0"/>
      <dgm:spPr/>
    </dgm:pt>
    <dgm:pt modelId="{0E97114A-0C69-7242-9069-C069D8E5C76E}" type="pres">
      <dgm:prSet presAssocID="{6C73E64F-EF9D-334A-89F5-9DD7D963D5D5}" presName="Parent1" presStyleLbl="node1" presStyleIdx="6" presStyleCnt="8" custScaleX="119982">
        <dgm:presLayoutVars>
          <dgm:chMax val="1"/>
          <dgm:chPref val="1"/>
          <dgm:bulletEnabled val="1"/>
        </dgm:presLayoutVars>
      </dgm:prSet>
      <dgm:spPr/>
      <dgm:t>
        <a:bodyPr/>
        <a:lstStyle/>
        <a:p>
          <a:endParaRPr lang="en-US"/>
        </a:p>
      </dgm:t>
    </dgm:pt>
    <dgm:pt modelId="{55A2FEA1-7C5D-A145-BD46-5017E9A1925B}" type="pres">
      <dgm:prSet presAssocID="{6C73E64F-EF9D-334A-89F5-9DD7D963D5D5}" presName="Childtext1" presStyleLbl="revTx" presStyleIdx="3" presStyleCnt="4" custLinFactNeighborX="-12138">
        <dgm:presLayoutVars>
          <dgm:chMax val="0"/>
          <dgm:chPref val="0"/>
          <dgm:bulletEnabled val="1"/>
        </dgm:presLayoutVars>
      </dgm:prSet>
      <dgm:spPr/>
      <dgm:t>
        <a:bodyPr/>
        <a:lstStyle/>
        <a:p>
          <a:endParaRPr lang="en-US"/>
        </a:p>
      </dgm:t>
    </dgm:pt>
    <dgm:pt modelId="{F455C8B8-9210-C643-BE62-94CF5C8691DF}" type="pres">
      <dgm:prSet presAssocID="{6C73E64F-EF9D-334A-89F5-9DD7D963D5D5}" presName="BalanceSpacing" presStyleCnt="0"/>
      <dgm:spPr/>
    </dgm:pt>
    <dgm:pt modelId="{D2CDF323-6E1B-0B45-B859-43B145B285B0}" type="pres">
      <dgm:prSet presAssocID="{6C73E64F-EF9D-334A-89F5-9DD7D963D5D5}" presName="BalanceSpacing1" presStyleCnt="0"/>
      <dgm:spPr/>
    </dgm:pt>
    <dgm:pt modelId="{711F9C7B-2990-574D-B3E1-CC4F665488F3}" type="pres">
      <dgm:prSet presAssocID="{4F393D2A-3DE2-444A-87BF-9AE70B3DB2C6}" presName="Accent1Text" presStyleLbl="node1" presStyleIdx="7" presStyleCnt="8" custScaleX="117300" custLinFactNeighborX="18822" custLinFactNeighborY="-3631"/>
      <dgm:spPr/>
      <dgm:t>
        <a:bodyPr/>
        <a:lstStyle/>
        <a:p>
          <a:endParaRPr lang="en-US"/>
        </a:p>
      </dgm:t>
    </dgm:pt>
  </dgm:ptLst>
  <dgm:cxnLst>
    <dgm:cxn modelId="{F411C33D-6F32-B445-913C-7F34FE75D7D4}" type="presOf" srcId="{59486ED6-933B-8B4A-86D3-4F9F64C3D6E6}" destId="{55A2FEA1-7C5D-A145-BD46-5017E9A1925B}" srcOrd="0" destOrd="0" presId="urn:microsoft.com/office/officeart/2008/layout/AlternatingHexagons"/>
    <dgm:cxn modelId="{DA1E90F5-7575-A340-934F-57A9DC98A82D}" srcId="{055569D4-26B1-F941-80C5-76A312AB195B}" destId="{59871A46-0CED-664D-9BB1-CF81D79EAA8A}" srcOrd="0" destOrd="0" parTransId="{45B4D846-BAD6-B440-B327-40D89C34B439}" sibTransId="{20495093-FE50-6044-88A8-E19BDA8DF71F}"/>
    <dgm:cxn modelId="{6BD37D90-9271-204F-BDC7-0035BD8D08BF}" type="presOf" srcId="{6E614860-B379-1748-B329-31743E149878}" destId="{A6DA9583-63BC-5048-9C32-F3B333C3BE63}" srcOrd="0" destOrd="0" presId="urn:microsoft.com/office/officeart/2008/layout/AlternatingHexagons"/>
    <dgm:cxn modelId="{BBBA499F-DEA7-194B-801E-CE721B1C5011}" srcId="{6C73E64F-EF9D-334A-89F5-9DD7D963D5D5}" destId="{59486ED6-933B-8B4A-86D3-4F9F64C3D6E6}" srcOrd="0" destOrd="0" parTransId="{D7E4BCD3-FF74-C247-B79D-0E157539FDC7}" sibTransId="{129E4F71-02F6-4D4A-8F93-73ECA68198E6}"/>
    <dgm:cxn modelId="{B8D8399D-272E-B94D-A1B6-8E138832CE54}" srcId="{0CB67CDC-B184-A045-981A-B2043AA05B04}" destId="{6E614860-B379-1748-B329-31743E149878}" srcOrd="0" destOrd="0" parTransId="{7EC3C2A6-6408-2546-9642-29FE8D41D642}" sibTransId="{425F43F4-1889-4443-BA1C-3FA4957EB153}"/>
    <dgm:cxn modelId="{0A0AE7C4-553A-1142-BF29-5316FEBE6CE8}" type="presOf" srcId="{0CB67CDC-B184-A045-981A-B2043AA05B04}" destId="{4E229CCD-1A1F-9048-9FB6-2C755052292B}" srcOrd="0" destOrd="0" presId="urn:microsoft.com/office/officeart/2008/layout/AlternatingHexagons"/>
    <dgm:cxn modelId="{F21C1195-CAFF-974B-ACDC-688891BE4C3C}" type="presOf" srcId="{1B136DCC-E97D-F44C-8E64-C3C458F9A937}" destId="{6365BFA1-53E4-6443-B2A5-9D8BA9B6CC1C}" srcOrd="0" destOrd="0" presId="urn:microsoft.com/office/officeart/2008/layout/AlternatingHexagons"/>
    <dgm:cxn modelId="{0CA288E7-96A1-844E-A417-1A8A35B0E25E}" type="presOf" srcId="{3CBA6BF3-B701-7C4B-ABAA-A7274AD5FEC6}" destId="{DDE9F715-1413-6F47-BF70-74307CFB2FB6}" srcOrd="0" destOrd="0" presId="urn:microsoft.com/office/officeart/2008/layout/AlternatingHexagons"/>
    <dgm:cxn modelId="{754AD26C-35FC-834E-9524-B27D714513BA}" srcId="{6E614860-B379-1748-B329-31743E149878}" destId="{3CBA6BF3-B701-7C4B-ABAA-A7274AD5FEC6}" srcOrd="0" destOrd="0" parTransId="{3EE2C76F-019D-F246-AF03-C704730D049A}" sibTransId="{F5A58D8C-4A1C-7B43-8A92-BCA0AF126E97}"/>
    <dgm:cxn modelId="{AAF3CD96-56EF-1846-9D16-D82CE773710C}" srcId="{0CB67CDC-B184-A045-981A-B2043AA05B04}" destId="{6C73E64F-EF9D-334A-89F5-9DD7D963D5D5}" srcOrd="3" destOrd="0" parTransId="{B03B0EF2-823C-FC40-8797-81651ADD43CC}" sibTransId="{4F393D2A-3DE2-444A-87BF-9AE70B3DB2C6}"/>
    <dgm:cxn modelId="{DF2041B5-EBC4-924D-800A-A3132FAA24B7}" type="presOf" srcId="{425F43F4-1889-4443-BA1C-3FA4957EB153}" destId="{273A1C0D-53E2-B14B-A8E4-106C17FCFB2F}" srcOrd="0" destOrd="0" presId="urn:microsoft.com/office/officeart/2008/layout/AlternatingHexagons"/>
    <dgm:cxn modelId="{F641F32A-ADAF-9248-B863-9D4C73EDB913}" srcId="{0CB67CDC-B184-A045-981A-B2043AA05B04}" destId="{1FB5383C-E5D6-A147-A189-F5DA2B55C605}" srcOrd="1" destOrd="0" parTransId="{2CDD10C9-ED7C-0045-9A62-83B03EC1055C}" sibTransId="{1B136DCC-E97D-F44C-8E64-C3C458F9A937}"/>
    <dgm:cxn modelId="{AE08F2AE-A132-8243-8C67-4AC07B7EF254}" type="presOf" srcId="{59871A46-0CED-664D-9BB1-CF81D79EAA8A}" destId="{9D84D782-B33B-384D-AA2F-346DD113E9F8}" srcOrd="0" destOrd="0" presId="urn:microsoft.com/office/officeart/2008/layout/AlternatingHexagons"/>
    <dgm:cxn modelId="{206FFA13-1906-D748-88A0-E7327181D00A}" type="presOf" srcId="{E26174F2-D9C6-B346-939C-F8715584547A}" destId="{D5555495-F480-2946-80D2-6DA295F728C5}" srcOrd="0" destOrd="0" presId="urn:microsoft.com/office/officeart/2008/layout/AlternatingHexagons"/>
    <dgm:cxn modelId="{161775C8-520D-B04F-928C-ABE2648BC46C}" srcId="{1FB5383C-E5D6-A147-A189-F5DA2B55C605}" destId="{E26174F2-D9C6-B346-939C-F8715584547A}" srcOrd="0" destOrd="0" parTransId="{89DE8EDF-9722-EE4F-A866-5278932C1984}" sibTransId="{79675E46-AFDC-8B43-A333-7E209D177A70}"/>
    <dgm:cxn modelId="{55EE4061-88A6-3F47-A05C-949D91167FD5}" type="presOf" srcId="{055569D4-26B1-F941-80C5-76A312AB195B}" destId="{8172BE3C-F8E6-594E-9070-761867A282EE}" srcOrd="0" destOrd="0" presId="urn:microsoft.com/office/officeart/2008/layout/AlternatingHexagons"/>
    <dgm:cxn modelId="{2867488F-7BEF-714D-916A-6817F339A6DE}" type="presOf" srcId="{4F393D2A-3DE2-444A-87BF-9AE70B3DB2C6}" destId="{711F9C7B-2990-574D-B3E1-CC4F665488F3}" srcOrd="0" destOrd="0" presId="urn:microsoft.com/office/officeart/2008/layout/AlternatingHexagons"/>
    <dgm:cxn modelId="{9F12DD52-B86C-AB48-A6E2-5476E77A7342}" type="presOf" srcId="{0108587C-D935-CF4A-83E5-FCBDE0CC6DA1}" destId="{A8A11096-1F93-3E44-B831-B83256773E12}" srcOrd="0" destOrd="0" presId="urn:microsoft.com/office/officeart/2008/layout/AlternatingHexagons"/>
    <dgm:cxn modelId="{750BF59F-56A1-7E40-87B5-5E0B8CFB075B}" type="presOf" srcId="{6C73E64F-EF9D-334A-89F5-9DD7D963D5D5}" destId="{0E97114A-0C69-7242-9069-C069D8E5C76E}" srcOrd="0" destOrd="0" presId="urn:microsoft.com/office/officeart/2008/layout/AlternatingHexagons"/>
    <dgm:cxn modelId="{D5B3D6B7-0DB3-D743-905C-20EBF490F9B2}" type="presOf" srcId="{1FB5383C-E5D6-A147-A189-F5DA2B55C605}" destId="{75E2C4A8-6472-D749-B668-41E578C21DEF}" srcOrd="0" destOrd="0" presId="urn:microsoft.com/office/officeart/2008/layout/AlternatingHexagons"/>
    <dgm:cxn modelId="{AA21E972-A98A-F144-B8CF-65AB0A55CA09}" srcId="{0CB67CDC-B184-A045-981A-B2043AA05B04}" destId="{055569D4-26B1-F941-80C5-76A312AB195B}" srcOrd="2" destOrd="0" parTransId="{C19E5EF7-69D7-664F-A6AC-766069EA37F2}" sibTransId="{0108587C-D935-CF4A-83E5-FCBDE0CC6DA1}"/>
    <dgm:cxn modelId="{A7BE75FF-268C-3E49-AAAC-89A2CB8D1956}" type="presParOf" srcId="{4E229CCD-1A1F-9048-9FB6-2C755052292B}" destId="{57FBBD63-4E20-864C-BDE4-02DE1940C905}" srcOrd="0" destOrd="0" presId="urn:microsoft.com/office/officeart/2008/layout/AlternatingHexagons"/>
    <dgm:cxn modelId="{0054D51E-9A0A-D841-BEC7-E1C38387C4E0}" type="presParOf" srcId="{57FBBD63-4E20-864C-BDE4-02DE1940C905}" destId="{A6DA9583-63BC-5048-9C32-F3B333C3BE63}" srcOrd="0" destOrd="0" presId="urn:microsoft.com/office/officeart/2008/layout/AlternatingHexagons"/>
    <dgm:cxn modelId="{716E51D2-022E-244B-BA44-EFE92D4F3D8D}" type="presParOf" srcId="{57FBBD63-4E20-864C-BDE4-02DE1940C905}" destId="{DDE9F715-1413-6F47-BF70-74307CFB2FB6}" srcOrd="1" destOrd="0" presId="urn:microsoft.com/office/officeart/2008/layout/AlternatingHexagons"/>
    <dgm:cxn modelId="{30856A42-A7A5-B14C-B54D-90E8E63DCA77}" type="presParOf" srcId="{57FBBD63-4E20-864C-BDE4-02DE1940C905}" destId="{E28FE10A-8FCE-EB49-A418-8301897E74A2}" srcOrd="2" destOrd="0" presId="urn:microsoft.com/office/officeart/2008/layout/AlternatingHexagons"/>
    <dgm:cxn modelId="{6CF77626-A4DD-C042-B48F-DAF3DFFA1E2A}" type="presParOf" srcId="{57FBBD63-4E20-864C-BDE4-02DE1940C905}" destId="{281D82EF-AD5C-7844-AA7D-FCEB1E042F81}" srcOrd="3" destOrd="0" presId="urn:microsoft.com/office/officeart/2008/layout/AlternatingHexagons"/>
    <dgm:cxn modelId="{CC21DB83-6ED3-8347-97D8-DAA3F8EF8C09}" type="presParOf" srcId="{57FBBD63-4E20-864C-BDE4-02DE1940C905}" destId="{273A1C0D-53E2-B14B-A8E4-106C17FCFB2F}" srcOrd="4" destOrd="0" presId="urn:microsoft.com/office/officeart/2008/layout/AlternatingHexagons"/>
    <dgm:cxn modelId="{663D014C-AA03-B64D-9956-F391BA377152}" type="presParOf" srcId="{4E229CCD-1A1F-9048-9FB6-2C755052292B}" destId="{3AABFE6C-0B6F-2146-8646-20B54C5814E7}" srcOrd="1" destOrd="0" presId="urn:microsoft.com/office/officeart/2008/layout/AlternatingHexagons"/>
    <dgm:cxn modelId="{93171C3E-384F-7144-9C56-594F9B58ACAB}" type="presParOf" srcId="{4E229CCD-1A1F-9048-9FB6-2C755052292B}" destId="{3B82220A-ACC7-344D-BC3D-BA2DBA0E7A10}" srcOrd="2" destOrd="0" presId="urn:microsoft.com/office/officeart/2008/layout/AlternatingHexagons"/>
    <dgm:cxn modelId="{B79AF16C-D33D-EC44-BA91-7CD9020D0453}" type="presParOf" srcId="{3B82220A-ACC7-344D-BC3D-BA2DBA0E7A10}" destId="{75E2C4A8-6472-D749-B668-41E578C21DEF}" srcOrd="0" destOrd="0" presId="urn:microsoft.com/office/officeart/2008/layout/AlternatingHexagons"/>
    <dgm:cxn modelId="{9ADAC848-4200-5D4D-853F-F8D2BA8C9CB4}" type="presParOf" srcId="{3B82220A-ACC7-344D-BC3D-BA2DBA0E7A10}" destId="{D5555495-F480-2946-80D2-6DA295F728C5}" srcOrd="1" destOrd="0" presId="urn:microsoft.com/office/officeart/2008/layout/AlternatingHexagons"/>
    <dgm:cxn modelId="{7A14D941-4C4C-3A4E-96CD-00C8C9198891}" type="presParOf" srcId="{3B82220A-ACC7-344D-BC3D-BA2DBA0E7A10}" destId="{9BED589F-B4A1-1747-95CA-A8DE40E70B32}" srcOrd="2" destOrd="0" presId="urn:microsoft.com/office/officeart/2008/layout/AlternatingHexagons"/>
    <dgm:cxn modelId="{F1D14C57-C994-FD4F-98D6-B8798A8A3367}" type="presParOf" srcId="{3B82220A-ACC7-344D-BC3D-BA2DBA0E7A10}" destId="{C59137CC-7655-AB40-9076-6C5604437FB9}" srcOrd="3" destOrd="0" presId="urn:microsoft.com/office/officeart/2008/layout/AlternatingHexagons"/>
    <dgm:cxn modelId="{21509607-8A50-4742-B886-6379CF86C952}" type="presParOf" srcId="{3B82220A-ACC7-344D-BC3D-BA2DBA0E7A10}" destId="{6365BFA1-53E4-6443-B2A5-9D8BA9B6CC1C}" srcOrd="4" destOrd="0" presId="urn:microsoft.com/office/officeart/2008/layout/AlternatingHexagons"/>
    <dgm:cxn modelId="{D163B8BB-8D52-244C-A3FA-96D98A90EED4}" type="presParOf" srcId="{4E229CCD-1A1F-9048-9FB6-2C755052292B}" destId="{68DEE22D-5974-0944-B9E4-C2A0FC94040B}" srcOrd="3" destOrd="0" presId="urn:microsoft.com/office/officeart/2008/layout/AlternatingHexagons"/>
    <dgm:cxn modelId="{B1738C86-396C-BD4A-86BD-206846C9E41A}" type="presParOf" srcId="{4E229CCD-1A1F-9048-9FB6-2C755052292B}" destId="{A431B129-CBA9-7640-A843-BB71DD333162}" srcOrd="4" destOrd="0" presId="urn:microsoft.com/office/officeart/2008/layout/AlternatingHexagons"/>
    <dgm:cxn modelId="{92E2AB4F-64BC-A141-9D84-9F5701E72D9D}" type="presParOf" srcId="{A431B129-CBA9-7640-A843-BB71DD333162}" destId="{8172BE3C-F8E6-594E-9070-761867A282EE}" srcOrd="0" destOrd="0" presId="urn:microsoft.com/office/officeart/2008/layout/AlternatingHexagons"/>
    <dgm:cxn modelId="{D93B8DE4-C5FE-FE46-86F3-D7D85FEE51C5}" type="presParOf" srcId="{A431B129-CBA9-7640-A843-BB71DD333162}" destId="{9D84D782-B33B-384D-AA2F-346DD113E9F8}" srcOrd="1" destOrd="0" presId="urn:microsoft.com/office/officeart/2008/layout/AlternatingHexagons"/>
    <dgm:cxn modelId="{CE35DB81-8B01-E141-8E87-31C3508CE489}" type="presParOf" srcId="{A431B129-CBA9-7640-A843-BB71DD333162}" destId="{B8C8772B-58D0-3E47-8A08-1DB0B469C7C3}" srcOrd="2" destOrd="0" presId="urn:microsoft.com/office/officeart/2008/layout/AlternatingHexagons"/>
    <dgm:cxn modelId="{544A0303-E2E8-A64A-8E8A-1FDDA3864525}" type="presParOf" srcId="{A431B129-CBA9-7640-A843-BB71DD333162}" destId="{8D9AC596-BE88-8543-BED2-5339685B3BBC}" srcOrd="3" destOrd="0" presId="urn:microsoft.com/office/officeart/2008/layout/AlternatingHexagons"/>
    <dgm:cxn modelId="{41CE777B-9D13-7B46-AC51-B59E70B03967}" type="presParOf" srcId="{A431B129-CBA9-7640-A843-BB71DD333162}" destId="{A8A11096-1F93-3E44-B831-B83256773E12}" srcOrd="4" destOrd="0" presId="urn:microsoft.com/office/officeart/2008/layout/AlternatingHexagons"/>
    <dgm:cxn modelId="{B093C70C-EC26-094F-8A84-13CDE7FB6724}" type="presParOf" srcId="{4E229CCD-1A1F-9048-9FB6-2C755052292B}" destId="{E863A791-DC94-9745-84A4-795CDFCE4284}" srcOrd="5" destOrd="0" presId="urn:microsoft.com/office/officeart/2008/layout/AlternatingHexagons"/>
    <dgm:cxn modelId="{6AA0D165-8BFC-AE49-9C49-18692D39D06E}" type="presParOf" srcId="{4E229CCD-1A1F-9048-9FB6-2C755052292B}" destId="{745FCD69-2097-C548-9690-CBC23FF80F1B}" srcOrd="6" destOrd="0" presId="urn:microsoft.com/office/officeart/2008/layout/AlternatingHexagons"/>
    <dgm:cxn modelId="{9A5A95FF-206F-EA4B-BA67-F05186932480}" type="presParOf" srcId="{745FCD69-2097-C548-9690-CBC23FF80F1B}" destId="{0E97114A-0C69-7242-9069-C069D8E5C76E}" srcOrd="0" destOrd="0" presId="urn:microsoft.com/office/officeart/2008/layout/AlternatingHexagons"/>
    <dgm:cxn modelId="{FB84C9CD-39B7-A04D-A372-2C35F3DED958}" type="presParOf" srcId="{745FCD69-2097-C548-9690-CBC23FF80F1B}" destId="{55A2FEA1-7C5D-A145-BD46-5017E9A1925B}" srcOrd="1" destOrd="0" presId="urn:microsoft.com/office/officeart/2008/layout/AlternatingHexagons"/>
    <dgm:cxn modelId="{A3B8418E-F60D-9441-94BC-69180B1A6B80}" type="presParOf" srcId="{745FCD69-2097-C548-9690-CBC23FF80F1B}" destId="{F455C8B8-9210-C643-BE62-94CF5C8691DF}" srcOrd="2" destOrd="0" presId="urn:microsoft.com/office/officeart/2008/layout/AlternatingHexagons"/>
    <dgm:cxn modelId="{72EB0108-70F6-2D43-AC1A-1946AACEA390}" type="presParOf" srcId="{745FCD69-2097-C548-9690-CBC23FF80F1B}" destId="{D2CDF323-6E1B-0B45-B859-43B145B285B0}" srcOrd="3" destOrd="0" presId="urn:microsoft.com/office/officeart/2008/layout/AlternatingHexagons"/>
    <dgm:cxn modelId="{FC71A758-2862-7C46-8A6A-DC6AFF0C1092}" type="presParOf" srcId="{745FCD69-2097-C548-9690-CBC23FF80F1B}" destId="{711F9C7B-2990-574D-B3E1-CC4F665488F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C47E1-6937-40D4-9D0A-06B6E78AEAD9}" type="doc">
      <dgm:prSet loTypeId="urn:microsoft.com/office/officeart/2005/8/layout/hList2" loCatId="list" qsTypeId="urn:microsoft.com/office/officeart/2005/8/quickstyle/simple1" qsCatId="simple" csTypeId="urn:microsoft.com/office/officeart/2005/8/colors/accent0_3" csCatId="mainScheme" phldr="1"/>
      <dgm:spPr/>
    </dgm:pt>
    <dgm:pt modelId="{D80E572E-C6AA-4D60-AB54-285338FB1ECC}">
      <dgm:prSet phldrT="[Text]"/>
      <dgm:spPr/>
      <dgm:t>
        <a:bodyPr/>
        <a:lstStyle/>
        <a:p>
          <a:endParaRPr lang="en-US" dirty="0"/>
        </a:p>
      </dgm:t>
    </dgm:pt>
    <dgm:pt modelId="{BE360444-7339-46F1-8BAD-86CE10F578A5}" type="parTrans" cxnId="{A0AE4F03-DB2F-498F-A44A-08EA4C4A45CC}">
      <dgm:prSet/>
      <dgm:spPr/>
      <dgm:t>
        <a:bodyPr/>
        <a:lstStyle/>
        <a:p>
          <a:endParaRPr lang="en-US"/>
        </a:p>
      </dgm:t>
    </dgm:pt>
    <dgm:pt modelId="{84AB000D-0F4E-4947-BE4C-95065A56B56D}" type="sibTrans" cxnId="{A0AE4F03-DB2F-498F-A44A-08EA4C4A45CC}">
      <dgm:prSet/>
      <dgm:spPr/>
      <dgm:t>
        <a:bodyPr/>
        <a:lstStyle/>
        <a:p>
          <a:endParaRPr lang="en-US"/>
        </a:p>
      </dgm:t>
    </dgm:pt>
    <dgm:pt modelId="{E119B874-6002-45C6-BAE7-1526C671FF68}">
      <dgm:prSet/>
      <dgm:spPr/>
      <dgm:t>
        <a:bodyPr/>
        <a:lstStyle/>
        <a:p>
          <a:r>
            <a:rPr lang="en-US" dirty="0" smtClean="0">
              <a:latin typeface="Century Schoolbook"/>
            </a:rPr>
            <a:t>To be competent, a therapist must also be adherent</a:t>
          </a:r>
          <a:endParaRPr lang="en-US" dirty="0">
            <a:latin typeface="Century Schoolbook"/>
          </a:endParaRPr>
        </a:p>
      </dgm:t>
    </dgm:pt>
    <dgm:pt modelId="{8A77CED6-5A8C-441A-97D8-EE30D56982E8}" type="parTrans" cxnId="{512EFD87-ABF9-424C-9529-8A61CA5CE445}">
      <dgm:prSet/>
      <dgm:spPr/>
      <dgm:t>
        <a:bodyPr/>
        <a:lstStyle/>
        <a:p>
          <a:endParaRPr lang="en-US"/>
        </a:p>
      </dgm:t>
    </dgm:pt>
    <dgm:pt modelId="{A2B31548-6572-4D79-8700-68A475646399}" type="sibTrans" cxnId="{512EFD87-ABF9-424C-9529-8A61CA5CE445}">
      <dgm:prSet/>
      <dgm:spPr/>
      <dgm:t>
        <a:bodyPr/>
        <a:lstStyle/>
        <a:p>
          <a:endParaRPr lang="en-US"/>
        </a:p>
      </dgm:t>
    </dgm:pt>
    <dgm:pt modelId="{5F2D8455-2D5F-42BE-9890-D2662B636ACA}">
      <dgm:prSet/>
      <dgm:spPr/>
      <dgm:t>
        <a:bodyPr/>
        <a:lstStyle/>
        <a:p>
          <a:endParaRPr lang="en-US" dirty="0"/>
        </a:p>
      </dgm:t>
    </dgm:pt>
    <dgm:pt modelId="{957EB571-571A-43B0-98D8-CCEF4B5E1462}" type="parTrans" cxnId="{C99CDBD1-20F4-4DCC-9416-05502AFF9C6C}">
      <dgm:prSet/>
      <dgm:spPr/>
      <dgm:t>
        <a:bodyPr/>
        <a:lstStyle/>
        <a:p>
          <a:endParaRPr lang="en-US"/>
        </a:p>
      </dgm:t>
    </dgm:pt>
    <dgm:pt modelId="{1A199573-8F84-4208-A03F-88ED8A9BF9FA}" type="sibTrans" cxnId="{C99CDBD1-20F4-4DCC-9416-05502AFF9C6C}">
      <dgm:prSet/>
      <dgm:spPr/>
      <dgm:t>
        <a:bodyPr/>
        <a:lstStyle/>
        <a:p>
          <a:endParaRPr lang="en-US"/>
        </a:p>
      </dgm:t>
    </dgm:pt>
    <dgm:pt modelId="{0FB74D1B-C702-4014-8583-FE05D00A1F11}">
      <dgm:prSet/>
      <dgm:spPr/>
      <dgm:t>
        <a:bodyPr/>
        <a:lstStyle/>
        <a:p>
          <a:r>
            <a:rPr lang="en-US" dirty="0" smtClean="0">
              <a:latin typeface="Century Schoolbook"/>
            </a:rPr>
            <a:t>But adherence</a:t>
          </a:r>
          <a:r>
            <a:rPr lang="en-US" baseline="0" dirty="0" smtClean="0">
              <a:latin typeface="Century Schoolbook"/>
            </a:rPr>
            <a:t> does not assure </a:t>
          </a:r>
          <a:r>
            <a:rPr lang="en-US" dirty="0" smtClean="0">
              <a:latin typeface="Century Schoolbook"/>
            </a:rPr>
            <a:t>therapist competence</a:t>
          </a:r>
          <a:endParaRPr lang="en-US" dirty="0">
            <a:latin typeface="Century Schoolbook"/>
          </a:endParaRPr>
        </a:p>
      </dgm:t>
    </dgm:pt>
    <dgm:pt modelId="{5268BE8A-0418-4B8E-AEF8-180B91FA02F0}" type="parTrans" cxnId="{008FB3EF-B281-40EB-8AEB-97E4FED8688D}">
      <dgm:prSet/>
      <dgm:spPr/>
      <dgm:t>
        <a:bodyPr/>
        <a:lstStyle/>
        <a:p>
          <a:endParaRPr lang="en-US"/>
        </a:p>
      </dgm:t>
    </dgm:pt>
    <dgm:pt modelId="{5C00075E-CA6D-470A-9CCF-03486499130B}" type="sibTrans" cxnId="{008FB3EF-B281-40EB-8AEB-97E4FED8688D}">
      <dgm:prSet/>
      <dgm:spPr/>
      <dgm:t>
        <a:bodyPr/>
        <a:lstStyle/>
        <a:p>
          <a:endParaRPr lang="en-US"/>
        </a:p>
      </dgm:t>
    </dgm:pt>
    <dgm:pt modelId="{078A3815-1CD1-49A3-A0AA-665F1ADECF06}">
      <dgm:prSet phldrT="[Text]"/>
      <dgm:spPr/>
      <dgm:t>
        <a:bodyPr/>
        <a:lstStyle/>
        <a:p>
          <a:r>
            <a:rPr lang="en-US" dirty="0" smtClean="0"/>
            <a:t> </a:t>
          </a:r>
          <a:endParaRPr lang="en-US" dirty="0"/>
        </a:p>
      </dgm:t>
    </dgm:pt>
    <dgm:pt modelId="{6B8BE20A-4404-45FE-B876-5B8E0241AFF8}" type="sibTrans" cxnId="{C05FD89A-A1F5-485F-AA17-A49CD80563F5}">
      <dgm:prSet/>
      <dgm:spPr/>
      <dgm:t>
        <a:bodyPr/>
        <a:lstStyle/>
        <a:p>
          <a:endParaRPr lang="en-US"/>
        </a:p>
      </dgm:t>
    </dgm:pt>
    <dgm:pt modelId="{22828E67-628C-4687-A0AC-5DD4A0D56B8E}" type="parTrans" cxnId="{C05FD89A-A1F5-485F-AA17-A49CD80563F5}">
      <dgm:prSet/>
      <dgm:spPr/>
      <dgm:t>
        <a:bodyPr/>
        <a:lstStyle/>
        <a:p>
          <a:endParaRPr lang="en-US"/>
        </a:p>
      </dgm:t>
    </dgm:pt>
    <dgm:pt modelId="{7C4F4467-0366-477C-ACF3-73A9CA69BE72}" type="pres">
      <dgm:prSet presAssocID="{293C47E1-6937-40D4-9D0A-06B6E78AEAD9}" presName="linearFlow" presStyleCnt="0">
        <dgm:presLayoutVars>
          <dgm:dir/>
          <dgm:animLvl val="lvl"/>
          <dgm:resizeHandles/>
        </dgm:presLayoutVars>
      </dgm:prSet>
      <dgm:spPr/>
    </dgm:pt>
    <dgm:pt modelId="{26C98269-ACF9-4AC0-BCC9-580B4A82E4D6}" type="pres">
      <dgm:prSet presAssocID="{D80E572E-C6AA-4D60-AB54-285338FB1ECC}" presName="compositeNode" presStyleCnt="0">
        <dgm:presLayoutVars>
          <dgm:bulletEnabled val="1"/>
        </dgm:presLayoutVars>
      </dgm:prSet>
      <dgm:spPr/>
    </dgm:pt>
    <dgm:pt modelId="{A173F6E9-5076-43E3-9BD5-C725A19CA7C1}" type="pres">
      <dgm:prSet presAssocID="{D80E572E-C6AA-4D60-AB54-285338FB1ECC}" presName="image" presStyleLbl="fgImgPlace1" presStyleIdx="0" presStyleCnt="2"/>
      <dgm:spPr>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0D4F92F4-7F83-464F-9094-6A01F72F999B}" type="pres">
      <dgm:prSet presAssocID="{D80E572E-C6AA-4D60-AB54-285338FB1ECC}" presName="childNode" presStyleLbl="node1" presStyleIdx="0" presStyleCnt="2">
        <dgm:presLayoutVars>
          <dgm:bulletEnabled val="1"/>
        </dgm:presLayoutVars>
      </dgm:prSet>
      <dgm:spPr/>
      <dgm:t>
        <a:bodyPr/>
        <a:lstStyle/>
        <a:p>
          <a:endParaRPr lang="en-US"/>
        </a:p>
      </dgm:t>
    </dgm:pt>
    <dgm:pt modelId="{2C762318-E0A4-4E2A-B24F-37B96438951F}" type="pres">
      <dgm:prSet presAssocID="{D80E572E-C6AA-4D60-AB54-285338FB1ECC}" presName="parentNode" presStyleLbl="revTx" presStyleIdx="0" presStyleCnt="2">
        <dgm:presLayoutVars>
          <dgm:chMax val="0"/>
          <dgm:bulletEnabled val="1"/>
        </dgm:presLayoutVars>
      </dgm:prSet>
      <dgm:spPr/>
      <dgm:t>
        <a:bodyPr/>
        <a:lstStyle/>
        <a:p>
          <a:endParaRPr lang="en-US"/>
        </a:p>
      </dgm:t>
    </dgm:pt>
    <dgm:pt modelId="{8B4C3574-B1B6-43E7-A99A-45F56E0493D4}" type="pres">
      <dgm:prSet presAssocID="{84AB000D-0F4E-4947-BE4C-95065A56B56D}" presName="sibTrans" presStyleCnt="0"/>
      <dgm:spPr/>
    </dgm:pt>
    <dgm:pt modelId="{264DEAD9-908F-42A6-A95D-F9DF54604DBB}" type="pres">
      <dgm:prSet presAssocID="{078A3815-1CD1-49A3-A0AA-665F1ADECF06}" presName="compositeNode" presStyleCnt="0">
        <dgm:presLayoutVars>
          <dgm:bulletEnabled val="1"/>
        </dgm:presLayoutVars>
      </dgm:prSet>
      <dgm:spPr/>
    </dgm:pt>
    <dgm:pt modelId="{3FD8AA24-7B8C-4D89-B1B4-D1EF0E9FD80C}" type="pres">
      <dgm:prSet presAssocID="{078A3815-1CD1-49A3-A0AA-665F1ADECF06}" presName="image" presStyleLbl="fgImgPlace1" presStyleIdx="1" presStyleCnt="2"/>
      <dgm:spPr>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54C71157-11C2-4E09-B578-59C225C7348F}" type="pres">
      <dgm:prSet presAssocID="{078A3815-1CD1-49A3-A0AA-665F1ADECF06}" presName="childNode" presStyleLbl="node1" presStyleIdx="1" presStyleCnt="2">
        <dgm:presLayoutVars>
          <dgm:bulletEnabled val="1"/>
        </dgm:presLayoutVars>
      </dgm:prSet>
      <dgm:spPr/>
      <dgm:t>
        <a:bodyPr/>
        <a:lstStyle/>
        <a:p>
          <a:endParaRPr lang="en-US"/>
        </a:p>
      </dgm:t>
    </dgm:pt>
    <dgm:pt modelId="{794A8D63-FECC-43CA-A874-70BB27CBF6C3}" type="pres">
      <dgm:prSet presAssocID="{078A3815-1CD1-49A3-A0AA-665F1ADECF06}" presName="parentNode" presStyleLbl="revTx" presStyleIdx="1" presStyleCnt="2">
        <dgm:presLayoutVars>
          <dgm:chMax val="0"/>
          <dgm:bulletEnabled val="1"/>
        </dgm:presLayoutVars>
      </dgm:prSet>
      <dgm:spPr/>
      <dgm:t>
        <a:bodyPr/>
        <a:lstStyle/>
        <a:p>
          <a:endParaRPr lang="en-US"/>
        </a:p>
      </dgm:t>
    </dgm:pt>
  </dgm:ptLst>
  <dgm:cxnLst>
    <dgm:cxn modelId="{1A5A9C7F-69C6-4087-99AE-B4FFF015F65C}" type="presOf" srcId="{5F2D8455-2D5F-42BE-9890-D2662B636ACA}" destId="{0D4F92F4-7F83-464F-9094-6A01F72F999B}" srcOrd="0" destOrd="1" presId="urn:microsoft.com/office/officeart/2005/8/layout/hList2"/>
    <dgm:cxn modelId="{DB8A0DBD-08BB-45BC-8B29-3560CB21C507}" type="presOf" srcId="{D80E572E-C6AA-4D60-AB54-285338FB1ECC}" destId="{2C762318-E0A4-4E2A-B24F-37B96438951F}" srcOrd="0" destOrd="0" presId="urn:microsoft.com/office/officeart/2005/8/layout/hList2"/>
    <dgm:cxn modelId="{C05FD89A-A1F5-485F-AA17-A49CD80563F5}" srcId="{293C47E1-6937-40D4-9D0A-06B6E78AEAD9}" destId="{078A3815-1CD1-49A3-A0AA-665F1ADECF06}" srcOrd="1" destOrd="0" parTransId="{22828E67-628C-4687-A0AC-5DD4A0D56B8E}" sibTransId="{6B8BE20A-4404-45FE-B876-5B8E0241AFF8}"/>
    <dgm:cxn modelId="{C99CDBD1-20F4-4DCC-9416-05502AFF9C6C}" srcId="{D80E572E-C6AA-4D60-AB54-285338FB1ECC}" destId="{5F2D8455-2D5F-42BE-9890-D2662B636ACA}" srcOrd="1" destOrd="0" parTransId="{957EB571-571A-43B0-98D8-CCEF4B5E1462}" sibTransId="{1A199573-8F84-4208-A03F-88ED8A9BF9FA}"/>
    <dgm:cxn modelId="{4640F45C-3710-4FA9-B4BC-C1656900F4F3}" type="presOf" srcId="{E119B874-6002-45C6-BAE7-1526C671FF68}" destId="{0D4F92F4-7F83-464F-9094-6A01F72F999B}" srcOrd="0" destOrd="0" presId="urn:microsoft.com/office/officeart/2005/8/layout/hList2"/>
    <dgm:cxn modelId="{512EFD87-ABF9-424C-9529-8A61CA5CE445}" srcId="{D80E572E-C6AA-4D60-AB54-285338FB1ECC}" destId="{E119B874-6002-45C6-BAE7-1526C671FF68}" srcOrd="0" destOrd="0" parTransId="{8A77CED6-5A8C-441A-97D8-EE30D56982E8}" sibTransId="{A2B31548-6572-4D79-8700-68A475646399}"/>
    <dgm:cxn modelId="{008FB3EF-B281-40EB-8AEB-97E4FED8688D}" srcId="{078A3815-1CD1-49A3-A0AA-665F1ADECF06}" destId="{0FB74D1B-C702-4014-8583-FE05D00A1F11}" srcOrd="0" destOrd="0" parTransId="{5268BE8A-0418-4B8E-AEF8-180B91FA02F0}" sibTransId="{5C00075E-CA6D-470A-9CCF-03486499130B}"/>
    <dgm:cxn modelId="{71F5DAEF-C657-49DE-82DE-72C4E790CE91}" type="presOf" srcId="{078A3815-1CD1-49A3-A0AA-665F1ADECF06}" destId="{794A8D63-FECC-43CA-A874-70BB27CBF6C3}" srcOrd="0" destOrd="0" presId="urn:microsoft.com/office/officeart/2005/8/layout/hList2"/>
    <dgm:cxn modelId="{A45D4BF6-2783-4E27-A721-0D42A0223607}" type="presOf" srcId="{0FB74D1B-C702-4014-8583-FE05D00A1F11}" destId="{54C71157-11C2-4E09-B578-59C225C7348F}" srcOrd="0" destOrd="0" presId="urn:microsoft.com/office/officeart/2005/8/layout/hList2"/>
    <dgm:cxn modelId="{A0AE4F03-DB2F-498F-A44A-08EA4C4A45CC}" srcId="{293C47E1-6937-40D4-9D0A-06B6E78AEAD9}" destId="{D80E572E-C6AA-4D60-AB54-285338FB1ECC}" srcOrd="0" destOrd="0" parTransId="{BE360444-7339-46F1-8BAD-86CE10F578A5}" sibTransId="{84AB000D-0F4E-4947-BE4C-95065A56B56D}"/>
    <dgm:cxn modelId="{FCDE9ECB-F3DF-480A-AD79-D442BA31FFA9}" type="presOf" srcId="{293C47E1-6937-40D4-9D0A-06B6E78AEAD9}" destId="{7C4F4467-0366-477C-ACF3-73A9CA69BE72}" srcOrd="0" destOrd="0" presId="urn:microsoft.com/office/officeart/2005/8/layout/hList2"/>
    <dgm:cxn modelId="{AB5C0B94-34AB-4459-8321-0EDB28BBD5D1}" type="presParOf" srcId="{7C4F4467-0366-477C-ACF3-73A9CA69BE72}" destId="{26C98269-ACF9-4AC0-BCC9-580B4A82E4D6}" srcOrd="0" destOrd="0" presId="urn:microsoft.com/office/officeart/2005/8/layout/hList2"/>
    <dgm:cxn modelId="{5C24EB56-E0EA-4EFB-AB9C-1547568BBE53}" type="presParOf" srcId="{26C98269-ACF9-4AC0-BCC9-580B4A82E4D6}" destId="{A173F6E9-5076-43E3-9BD5-C725A19CA7C1}" srcOrd="0" destOrd="0" presId="urn:microsoft.com/office/officeart/2005/8/layout/hList2"/>
    <dgm:cxn modelId="{36106812-B4C9-4D50-A109-D1EB816C7276}" type="presParOf" srcId="{26C98269-ACF9-4AC0-BCC9-580B4A82E4D6}" destId="{0D4F92F4-7F83-464F-9094-6A01F72F999B}" srcOrd="1" destOrd="0" presId="urn:microsoft.com/office/officeart/2005/8/layout/hList2"/>
    <dgm:cxn modelId="{D3D15D9C-8ADF-43C7-B613-4AA2D95D68A6}" type="presParOf" srcId="{26C98269-ACF9-4AC0-BCC9-580B4A82E4D6}" destId="{2C762318-E0A4-4E2A-B24F-37B96438951F}" srcOrd="2" destOrd="0" presId="urn:microsoft.com/office/officeart/2005/8/layout/hList2"/>
    <dgm:cxn modelId="{9053A6B0-D53D-4B52-AA60-3AFDEFA790A3}" type="presParOf" srcId="{7C4F4467-0366-477C-ACF3-73A9CA69BE72}" destId="{8B4C3574-B1B6-43E7-A99A-45F56E0493D4}" srcOrd="1" destOrd="0" presId="urn:microsoft.com/office/officeart/2005/8/layout/hList2"/>
    <dgm:cxn modelId="{502E4B21-8F62-46AE-9B6B-B5155AAC7FF3}" type="presParOf" srcId="{7C4F4467-0366-477C-ACF3-73A9CA69BE72}" destId="{264DEAD9-908F-42A6-A95D-F9DF54604DBB}" srcOrd="2" destOrd="0" presId="urn:microsoft.com/office/officeart/2005/8/layout/hList2"/>
    <dgm:cxn modelId="{E71AAE73-F18A-4514-BD1D-76C6ABEA9C57}" type="presParOf" srcId="{264DEAD9-908F-42A6-A95D-F9DF54604DBB}" destId="{3FD8AA24-7B8C-4D89-B1B4-D1EF0E9FD80C}" srcOrd="0" destOrd="0" presId="urn:microsoft.com/office/officeart/2005/8/layout/hList2"/>
    <dgm:cxn modelId="{1C9C8333-B1D9-47E4-8B69-998669E2D9A7}" type="presParOf" srcId="{264DEAD9-908F-42A6-A95D-F9DF54604DBB}" destId="{54C71157-11C2-4E09-B578-59C225C7348F}" srcOrd="1" destOrd="0" presId="urn:microsoft.com/office/officeart/2005/8/layout/hList2"/>
    <dgm:cxn modelId="{64FD270F-EE14-43C1-99A5-313A36573FB6}" type="presParOf" srcId="{264DEAD9-908F-42A6-A95D-F9DF54604DBB}" destId="{794A8D63-FECC-43CA-A874-70BB27CBF6C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93C47E1-6937-40D4-9D0A-06B6E78AEAD9}" type="doc">
      <dgm:prSet loTypeId="urn:microsoft.com/office/officeart/2005/8/layout/hList2" loCatId="list" qsTypeId="urn:microsoft.com/office/officeart/2005/8/quickstyle/simple1" qsCatId="simple" csTypeId="urn:microsoft.com/office/officeart/2005/8/colors/accent0_3" csCatId="mainScheme" phldr="1"/>
      <dgm:spPr/>
    </dgm:pt>
    <dgm:pt modelId="{D80E572E-C6AA-4D60-AB54-285338FB1ECC}">
      <dgm:prSet phldrT="[Text]"/>
      <dgm:spPr/>
      <dgm:t>
        <a:bodyPr/>
        <a:lstStyle/>
        <a:p>
          <a:endParaRPr lang="en-US" dirty="0"/>
        </a:p>
      </dgm:t>
    </dgm:pt>
    <dgm:pt modelId="{BE360444-7339-46F1-8BAD-86CE10F578A5}" type="parTrans" cxnId="{A0AE4F03-DB2F-498F-A44A-08EA4C4A45CC}">
      <dgm:prSet/>
      <dgm:spPr/>
      <dgm:t>
        <a:bodyPr/>
        <a:lstStyle/>
        <a:p>
          <a:endParaRPr lang="en-US"/>
        </a:p>
      </dgm:t>
    </dgm:pt>
    <dgm:pt modelId="{84AB000D-0F4E-4947-BE4C-95065A56B56D}" type="sibTrans" cxnId="{A0AE4F03-DB2F-498F-A44A-08EA4C4A45CC}">
      <dgm:prSet/>
      <dgm:spPr/>
      <dgm:t>
        <a:bodyPr/>
        <a:lstStyle/>
        <a:p>
          <a:endParaRPr lang="en-US"/>
        </a:p>
      </dgm:t>
    </dgm:pt>
    <dgm:pt modelId="{5F2D8455-2D5F-42BE-9890-D2662B636ACA}">
      <dgm:prSet/>
      <dgm:spPr/>
      <dgm:t>
        <a:bodyPr/>
        <a:lstStyle/>
        <a:p>
          <a:endParaRPr lang="en-US" dirty="0"/>
        </a:p>
      </dgm:t>
    </dgm:pt>
    <dgm:pt modelId="{957EB571-571A-43B0-98D8-CCEF4B5E1462}" type="parTrans" cxnId="{C99CDBD1-20F4-4DCC-9416-05502AFF9C6C}">
      <dgm:prSet/>
      <dgm:spPr/>
      <dgm:t>
        <a:bodyPr/>
        <a:lstStyle/>
        <a:p>
          <a:endParaRPr lang="en-US"/>
        </a:p>
      </dgm:t>
    </dgm:pt>
    <dgm:pt modelId="{1A199573-8F84-4208-A03F-88ED8A9BF9FA}" type="sibTrans" cxnId="{C99CDBD1-20F4-4DCC-9416-05502AFF9C6C}">
      <dgm:prSet/>
      <dgm:spPr/>
      <dgm:t>
        <a:bodyPr/>
        <a:lstStyle/>
        <a:p>
          <a:endParaRPr lang="en-US"/>
        </a:p>
      </dgm:t>
    </dgm:pt>
    <dgm:pt modelId="{0FB74D1B-C702-4014-8583-FE05D00A1F11}">
      <dgm:prSet/>
      <dgm:spPr/>
      <dgm:t>
        <a:bodyPr/>
        <a:lstStyle/>
        <a:p>
          <a:endParaRPr lang="en-US" dirty="0">
            <a:latin typeface="Century Schoolbook"/>
          </a:endParaRPr>
        </a:p>
      </dgm:t>
    </dgm:pt>
    <dgm:pt modelId="{5268BE8A-0418-4B8E-AEF8-180B91FA02F0}" type="parTrans" cxnId="{008FB3EF-B281-40EB-8AEB-97E4FED8688D}">
      <dgm:prSet/>
      <dgm:spPr/>
      <dgm:t>
        <a:bodyPr/>
        <a:lstStyle/>
        <a:p>
          <a:endParaRPr lang="en-US"/>
        </a:p>
      </dgm:t>
    </dgm:pt>
    <dgm:pt modelId="{5C00075E-CA6D-470A-9CCF-03486499130B}" type="sibTrans" cxnId="{008FB3EF-B281-40EB-8AEB-97E4FED8688D}">
      <dgm:prSet/>
      <dgm:spPr/>
      <dgm:t>
        <a:bodyPr/>
        <a:lstStyle/>
        <a:p>
          <a:endParaRPr lang="en-US"/>
        </a:p>
      </dgm:t>
    </dgm:pt>
    <dgm:pt modelId="{078A3815-1CD1-49A3-A0AA-665F1ADECF06}">
      <dgm:prSet phldrT="[Text]"/>
      <dgm:spPr/>
      <dgm:t>
        <a:bodyPr/>
        <a:lstStyle/>
        <a:p>
          <a:r>
            <a:rPr lang="en-US" dirty="0" smtClean="0"/>
            <a:t> </a:t>
          </a:r>
          <a:endParaRPr lang="en-US" dirty="0"/>
        </a:p>
      </dgm:t>
    </dgm:pt>
    <dgm:pt modelId="{6B8BE20A-4404-45FE-B876-5B8E0241AFF8}" type="sibTrans" cxnId="{C05FD89A-A1F5-485F-AA17-A49CD80563F5}">
      <dgm:prSet/>
      <dgm:spPr/>
      <dgm:t>
        <a:bodyPr/>
        <a:lstStyle/>
        <a:p>
          <a:endParaRPr lang="en-US"/>
        </a:p>
      </dgm:t>
    </dgm:pt>
    <dgm:pt modelId="{22828E67-628C-4687-A0AC-5DD4A0D56B8E}" type="parTrans" cxnId="{C05FD89A-A1F5-485F-AA17-A49CD80563F5}">
      <dgm:prSet/>
      <dgm:spPr/>
      <dgm:t>
        <a:bodyPr/>
        <a:lstStyle/>
        <a:p>
          <a:endParaRPr lang="en-US"/>
        </a:p>
      </dgm:t>
    </dgm:pt>
    <dgm:pt modelId="{3F60A1B7-A34C-2849-A6B2-CC17C7381015}">
      <dgm:prSet/>
      <dgm:spPr/>
      <dgm:t>
        <a:bodyPr/>
        <a:lstStyle/>
        <a:p>
          <a:r>
            <a:rPr lang="en-US" dirty="0" smtClean="0">
              <a:latin typeface="Century Schoolbook" charset="0"/>
              <a:ea typeface="Century Schoolbook" charset="0"/>
              <a:cs typeface="Century Schoolbook" charset="0"/>
            </a:rPr>
            <a:t>Contain treatment manual elements</a:t>
          </a:r>
          <a:endParaRPr lang="en-US" dirty="0">
            <a:latin typeface="Century Schoolbook" charset="0"/>
            <a:ea typeface="Century Schoolbook" charset="0"/>
            <a:cs typeface="Century Schoolbook" charset="0"/>
          </a:endParaRPr>
        </a:p>
      </dgm:t>
    </dgm:pt>
    <dgm:pt modelId="{34980141-607A-D747-85A6-696B45996E3C}" type="parTrans" cxnId="{DB24A3D3-68ED-B24E-BAA4-6026B5D3880B}">
      <dgm:prSet/>
      <dgm:spPr/>
      <dgm:t>
        <a:bodyPr/>
        <a:lstStyle/>
        <a:p>
          <a:endParaRPr lang="en-US"/>
        </a:p>
      </dgm:t>
    </dgm:pt>
    <dgm:pt modelId="{927CD4F0-1121-FD46-AB0D-8CDDDBEC2F08}" type="sibTrans" cxnId="{DB24A3D3-68ED-B24E-BAA4-6026B5D3880B}">
      <dgm:prSet/>
      <dgm:spPr/>
      <dgm:t>
        <a:bodyPr/>
        <a:lstStyle/>
        <a:p>
          <a:endParaRPr lang="en-US"/>
        </a:p>
      </dgm:t>
    </dgm:pt>
    <dgm:pt modelId="{5876F24E-1F30-0F4C-89F0-2A3F253264C5}">
      <dgm:prSet/>
      <dgm:spPr/>
      <dgm:t>
        <a:bodyPr/>
        <a:lstStyle/>
        <a:p>
          <a:r>
            <a:rPr lang="en-US" dirty="0" smtClean="0">
              <a:latin typeface="Century Schoolbook" charset="0"/>
              <a:ea typeface="Century Schoolbook" charset="0"/>
              <a:cs typeface="Century Schoolbook" charset="0"/>
            </a:rPr>
            <a:t>Raters check whether therapist follows or not procedures within the manual</a:t>
          </a:r>
          <a:endParaRPr lang="en-US" dirty="0"/>
        </a:p>
      </dgm:t>
    </dgm:pt>
    <dgm:pt modelId="{98AA8B3A-B64D-0048-9F70-031BEDD3423A}" type="parTrans" cxnId="{D711B241-7DD2-FC45-8ED1-D35135EFFC4F}">
      <dgm:prSet/>
      <dgm:spPr/>
      <dgm:t>
        <a:bodyPr/>
        <a:lstStyle/>
        <a:p>
          <a:endParaRPr lang="en-US"/>
        </a:p>
      </dgm:t>
    </dgm:pt>
    <dgm:pt modelId="{AB38BAC5-8DD5-EB41-A1C2-7CC8815D1395}" type="sibTrans" cxnId="{D711B241-7DD2-FC45-8ED1-D35135EFFC4F}">
      <dgm:prSet/>
      <dgm:spPr/>
      <dgm:t>
        <a:bodyPr/>
        <a:lstStyle/>
        <a:p>
          <a:endParaRPr lang="en-US"/>
        </a:p>
      </dgm:t>
    </dgm:pt>
    <dgm:pt modelId="{7C4F4467-0366-477C-ACF3-73A9CA69BE72}" type="pres">
      <dgm:prSet presAssocID="{293C47E1-6937-40D4-9D0A-06B6E78AEAD9}" presName="linearFlow" presStyleCnt="0">
        <dgm:presLayoutVars>
          <dgm:dir/>
          <dgm:animLvl val="lvl"/>
          <dgm:resizeHandles/>
        </dgm:presLayoutVars>
      </dgm:prSet>
      <dgm:spPr/>
    </dgm:pt>
    <dgm:pt modelId="{26C98269-ACF9-4AC0-BCC9-580B4A82E4D6}" type="pres">
      <dgm:prSet presAssocID="{D80E572E-C6AA-4D60-AB54-285338FB1ECC}" presName="compositeNode" presStyleCnt="0">
        <dgm:presLayoutVars>
          <dgm:bulletEnabled val="1"/>
        </dgm:presLayoutVars>
      </dgm:prSet>
      <dgm:spPr/>
    </dgm:pt>
    <dgm:pt modelId="{A173F6E9-5076-43E3-9BD5-C725A19CA7C1}" type="pres">
      <dgm:prSet presAssocID="{D80E572E-C6AA-4D60-AB54-285338FB1ECC}"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D4F92F4-7F83-464F-9094-6A01F72F999B}" type="pres">
      <dgm:prSet presAssocID="{D80E572E-C6AA-4D60-AB54-285338FB1ECC}" presName="childNode" presStyleLbl="node1" presStyleIdx="0" presStyleCnt="2">
        <dgm:presLayoutVars>
          <dgm:bulletEnabled val="1"/>
        </dgm:presLayoutVars>
      </dgm:prSet>
      <dgm:spPr/>
      <dgm:t>
        <a:bodyPr/>
        <a:lstStyle/>
        <a:p>
          <a:endParaRPr lang="en-US"/>
        </a:p>
      </dgm:t>
    </dgm:pt>
    <dgm:pt modelId="{2C762318-E0A4-4E2A-B24F-37B96438951F}" type="pres">
      <dgm:prSet presAssocID="{D80E572E-C6AA-4D60-AB54-285338FB1ECC}" presName="parentNode" presStyleLbl="revTx" presStyleIdx="0" presStyleCnt="2">
        <dgm:presLayoutVars>
          <dgm:chMax val="0"/>
          <dgm:bulletEnabled val="1"/>
        </dgm:presLayoutVars>
      </dgm:prSet>
      <dgm:spPr/>
      <dgm:t>
        <a:bodyPr/>
        <a:lstStyle/>
        <a:p>
          <a:endParaRPr lang="en-US"/>
        </a:p>
      </dgm:t>
    </dgm:pt>
    <dgm:pt modelId="{8B4C3574-B1B6-43E7-A99A-45F56E0493D4}" type="pres">
      <dgm:prSet presAssocID="{84AB000D-0F4E-4947-BE4C-95065A56B56D}" presName="sibTrans" presStyleCnt="0"/>
      <dgm:spPr/>
    </dgm:pt>
    <dgm:pt modelId="{264DEAD9-908F-42A6-A95D-F9DF54604DBB}" type="pres">
      <dgm:prSet presAssocID="{078A3815-1CD1-49A3-A0AA-665F1ADECF06}" presName="compositeNode" presStyleCnt="0">
        <dgm:presLayoutVars>
          <dgm:bulletEnabled val="1"/>
        </dgm:presLayoutVars>
      </dgm:prSet>
      <dgm:spPr/>
    </dgm:pt>
    <dgm:pt modelId="{3FD8AA24-7B8C-4D89-B1B4-D1EF0E9FD80C}" type="pres">
      <dgm:prSet presAssocID="{078A3815-1CD1-49A3-A0AA-665F1ADECF06}" presName="image" presStyleLbl="fgImgPlace1" presStyleIdx="1"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4C71157-11C2-4E09-B578-59C225C7348F}" type="pres">
      <dgm:prSet presAssocID="{078A3815-1CD1-49A3-A0AA-665F1ADECF06}" presName="childNode" presStyleLbl="node1" presStyleIdx="1" presStyleCnt="2">
        <dgm:presLayoutVars>
          <dgm:bulletEnabled val="1"/>
        </dgm:presLayoutVars>
      </dgm:prSet>
      <dgm:spPr/>
      <dgm:t>
        <a:bodyPr/>
        <a:lstStyle/>
        <a:p>
          <a:endParaRPr lang="en-US"/>
        </a:p>
      </dgm:t>
    </dgm:pt>
    <dgm:pt modelId="{794A8D63-FECC-43CA-A874-70BB27CBF6C3}" type="pres">
      <dgm:prSet presAssocID="{078A3815-1CD1-49A3-A0AA-665F1ADECF06}" presName="parentNode" presStyleLbl="revTx" presStyleIdx="1" presStyleCnt="2">
        <dgm:presLayoutVars>
          <dgm:chMax val="0"/>
          <dgm:bulletEnabled val="1"/>
        </dgm:presLayoutVars>
      </dgm:prSet>
      <dgm:spPr/>
      <dgm:t>
        <a:bodyPr/>
        <a:lstStyle/>
        <a:p>
          <a:endParaRPr lang="en-US"/>
        </a:p>
      </dgm:t>
    </dgm:pt>
  </dgm:ptLst>
  <dgm:cxnLst>
    <dgm:cxn modelId="{F89A85B1-84AF-0C4E-9A9E-7DFD8650850E}" type="presOf" srcId="{293C47E1-6937-40D4-9D0A-06B6E78AEAD9}" destId="{7C4F4467-0366-477C-ACF3-73A9CA69BE72}" srcOrd="0" destOrd="0" presId="urn:microsoft.com/office/officeart/2005/8/layout/hList2"/>
    <dgm:cxn modelId="{A17CA6EC-037E-E64D-BC7D-FD4B78DBFB4F}" type="presOf" srcId="{5F2D8455-2D5F-42BE-9890-D2662B636ACA}" destId="{0D4F92F4-7F83-464F-9094-6A01F72F999B}" srcOrd="0" destOrd="2" presId="urn:microsoft.com/office/officeart/2005/8/layout/hList2"/>
    <dgm:cxn modelId="{C95CA37E-876C-924F-B976-46C724EEBBEF}" type="presOf" srcId="{D80E572E-C6AA-4D60-AB54-285338FB1ECC}" destId="{2C762318-E0A4-4E2A-B24F-37B96438951F}" srcOrd="0" destOrd="0" presId="urn:microsoft.com/office/officeart/2005/8/layout/hList2"/>
    <dgm:cxn modelId="{C747F86B-C6A9-D940-83B0-D538B043F4F9}" type="presOf" srcId="{5876F24E-1F30-0F4C-89F0-2A3F253264C5}" destId="{0D4F92F4-7F83-464F-9094-6A01F72F999B}" srcOrd="0" destOrd="1" presId="urn:microsoft.com/office/officeart/2005/8/layout/hList2"/>
    <dgm:cxn modelId="{008FB3EF-B281-40EB-8AEB-97E4FED8688D}" srcId="{078A3815-1CD1-49A3-A0AA-665F1ADECF06}" destId="{0FB74D1B-C702-4014-8583-FE05D00A1F11}" srcOrd="0" destOrd="0" parTransId="{5268BE8A-0418-4B8E-AEF8-180B91FA02F0}" sibTransId="{5C00075E-CA6D-470A-9CCF-03486499130B}"/>
    <dgm:cxn modelId="{C05FD89A-A1F5-485F-AA17-A49CD80563F5}" srcId="{293C47E1-6937-40D4-9D0A-06B6E78AEAD9}" destId="{078A3815-1CD1-49A3-A0AA-665F1ADECF06}" srcOrd="1" destOrd="0" parTransId="{22828E67-628C-4687-A0AC-5DD4A0D56B8E}" sibTransId="{6B8BE20A-4404-45FE-B876-5B8E0241AFF8}"/>
    <dgm:cxn modelId="{64B3A8C1-38D0-204F-9C50-B0FC1A66FE4F}" type="presOf" srcId="{3F60A1B7-A34C-2849-A6B2-CC17C7381015}" destId="{0D4F92F4-7F83-464F-9094-6A01F72F999B}" srcOrd="0" destOrd="0" presId="urn:microsoft.com/office/officeart/2005/8/layout/hList2"/>
    <dgm:cxn modelId="{5666D80D-1AD3-E044-8E10-C6067ACAD94F}" type="presOf" srcId="{078A3815-1CD1-49A3-A0AA-665F1ADECF06}" destId="{794A8D63-FECC-43CA-A874-70BB27CBF6C3}" srcOrd="0" destOrd="0" presId="urn:microsoft.com/office/officeart/2005/8/layout/hList2"/>
    <dgm:cxn modelId="{C99CDBD1-20F4-4DCC-9416-05502AFF9C6C}" srcId="{D80E572E-C6AA-4D60-AB54-285338FB1ECC}" destId="{5F2D8455-2D5F-42BE-9890-D2662B636ACA}" srcOrd="2" destOrd="0" parTransId="{957EB571-571A-43B0-98D8-CCEF4B5E1462}" sibTransId="{1A199573-8F84-4208-A03F-88ED8A9BF9FA}"/>
    <dgm:cxn modelId="{D711B241-7DD2-FC45-8ED1-D35135EFFC4F}" srcId="{D80E572E-C6AA-4D60-AB54-285338FB1ECC}" destId="{5876F24E-1F30-0F4C-89F0-2A3F253264C5}" srcOrd="1" destOrd="0" parTransId="{98AA8B3A-B64D-0048-9F70-031BEDD3423A}" sibTransId="{AB38BAC5-8DD5-EB41-A1C2-7CC8815D1395}"/>
    <dgm:cxn modelId="{A0AE4F03-DB2F-498F-A44A-08EA4C4A45CC}" srcId="{293C47E1-6937-40D4-9D0A-06B6E78AEAD9}" destId="{D80E572E-C6AA-4D60-AB54-285338FB1ECC}" srcOrd="0" destOrd="0" parTransId="{BE360444-7339-46F1-8BAD-86CE10F578A5}" sibTransId="{84AB000D-0F4E-4947-BE4C-95065A56B56D}"/>
    <dgm:cxn modelId="{DB24A3D3-68ED-B24E-BAA4-6026B5D3880B}" srcId="{D80E572E-C6AA-4D60-AB54-285338FB1ECC}" destId="{3F60A1B7-A34C-2849-A6B2-CC17C7381015}" srcOrd="0" destOrd="0" parTransId="{34980141-607A-D747-85A6-696B45996E3C}" sibTransId="{927CD4F0-1121-FD46-AB0D-8CDDDBEC2F08}"/>
    <dgm:cxn modelId="{67C02F95-02E1-9445-8264-DB352B0DF722}" type="presOf" srcId="{0FB74D1B-C702-4014-8583-FE05D00A1F11}" destId="{54C71157-11C2-4E09-B578-59C225C7348F}" srcOrd="0" destOrd="0" presId="urn:microsoft.com/office/officeart/2005/8/layout/hList2"/>
    <dgm:cxn modelId="{DBAA1989-92D9-8B4B-AD59-11F2DAD75557}" type="presParOf" srcId="{7C4F4467-0366-477C-ACF3-73A9CA69BE72}" destId="{26C98269-ACF9-4AC0-BCC9-580B4A82E4D6}" srcOrd="0" destOrd="0" presId="urn:microsoft.com/office/officeart/2005/8/layout/hList2"/>
    <dgm:cxn modelId="{E3C20126-F526-C141-AFCD-110703E1443A}" type="presParOf" srcId="{26C98269-ACF9-4AC0-BCC9-580B4A82E4D6}" destId="{A173F6E9-5076-43E3-9BD5-C725A19CA7C1}" srcOrd="0" destOrd="0" presId="urn:microsoft.com/office/officeart/2005/8/layout/hList2"/>
    <dgm:cxn modelId="{EC1768F9-BC9B-2441-88CA-3294FE680518}" type="presParOf" srcId="{26C98269-ACF9-4AC0-BCC9-580B4A82E4D6}" destId="{0D4F92F4-7F83-464F-9094-6A01F72F999B}" srcOrd="1" destOrd="0" presId="urn:microsoft.com/office/officeart/2005/8/layout/hList2"/>
    <dgm:cxn modelId="{FF6B207B-DFAF-E747-BD19-4BF6A0524BF1}" type="presParOf" srcId="{26C98269-ACF9-4AC0-BCC9-580B4A82E4D6}" destId="{2C762318-E0A4-4E2A-B24F-37B96438951F}" srcOrd="2" destOrd="0" presId="urn:microsoft.com/office/officeart/2005/8/layout/hList2"/>
    <dgm:cxn modelId="{1EB395D7-4854-E047-AB80-5197CC566FFD}" type="presParOf" srcId="{7C4F4467-0366-477C-ACF3-73A9CA69BE72}" destId="{8B4C3574-B1B6-43E7-A99A-45F56E0493D4}" srcOrd="1" destOrd="0" presId="urn:microsoft.com/office/officeart/2005/8/layout/hList2"/>
    <dgm:cxn modelId="{0949075A-E426-3147-8606-25A4CC77B215}" type="presParOf" srcId="{7C4F4467-0366-477C-ACF3-73A9CA69BE72}" destId="{264DEAD9-908F-42A6-A95D-F9DF54604DBB}" srcOrd="2" destOrd="0" presId="urn:microsoft.com/office/officeart/2005/8/layout/hList2"/>
    <dgm:cxn modelId="{983B9F71-78E8-2648-9752-0E4FE1C1F26E}" type="presParOf" srcId="{264DEAD9-908F-42A6-A95D-F9DF54604DBB}" destId="{3FD8AA24-7B8C-4D89-B1B4-D1EF0E9FD80C}" srcOrd="0" destOrd="0" presId="urn:microsoft.com/office/officeart/2005/8/layout/hList2"/>
    <dgm:cxn modelId="{04E6AFC4-7AC7-AB4D-BE95-AEA846D62DDB}" type="presParOf" srcId="{264DEAD9-908F-42A6-A95D-F9DF54604DBB}" destId="{54C71157-11C2-4E09-B578-59C225C7348F}" srcOrd="1" destOrd="0" presId="urn:microsoft.com/office/officeart/2005/8/layout/hList2"/>
    <dgm:cxn modelId="{A78C4BDA-8739-9146-ABF1-E83BABC3A478}" type="presParOf" srcId="{264DEAD9-908F-42A6-A95D-F9DF54604DBB}" destId="{794A8D63-FECC-43CA-A874-70BB27CBF6C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936735-0B80-5444-8809-563F8C892851}" type="doc">
      <dgm:prSet loTypeId="urn:microsoft.com/office/officeart/2005/8/layout/hList2" loCatId="" qsTypeId="urn:microsoft.com/office/officeart/2005/8/quickstyle/3D1" qsCatId="3D" csTypeId="urn:microsoft.com/office/officeart/2005/8/colors/accent0_3" csCatId="mainScheme" phldr="1"/>
      <dgm:spPr/>
    </dgm:pt>
    <dgm:pt modelId="{C1542AB4-663F-4346-95D0-89C018D695F0}">
      <dgm:prSet phldrT="[Text]" custT="1"/>
      <dgm:spPr/>
      <dgm:t>
        <a:bodyPr/>
        <a:lstStyle/>
        <a:p>
          <a:pPr algn="ctr"/>
          <a:r>
            <a:rPr lang="en-US" sz="2400" dirty="0" smtClean="0">
              <a:solidFill>
                <a:schemeClr val="accent1">
                  <a:lumMod val="75000"/>
                </a:schemeClr>
              </a:solidFill>
              <a:latin typeface="Century Schoolbook" charset="0"/>
              <a:ea typeface="Century Schoolbook" charset="0"/>
              <a:cs typeface="Century Schoolbook" charset="0"/>
            </a:rPr>
            <a:t>Therapeutic Rules (IV)</a:t>
          </a:r>
        </a:p>
      </dgm:t>
    </dgm:pt>
    <dgm:pt modelId="{42F43C31-5201-8644-96C6-DC3F12D5B1AA}" type="parTrans" cxnId="{88CBE7A7-155F-EA4D-96B1-539F39EC8067}">
      <dgm:prSet/>
      <dgm:spPr/>
      <dgm:t>
        <a:bodyPr/>
        <a:lstStyle/>
        <a:p>
          <a:endParaRPr lang="en-US">
            <a:latin typeface="Century Schoolbook" charset="0"/>
            <a:ea typeface="Century Schoolbook" charset="0"/>
            <a:cs typeface="Century Schoolbook" charset="0"/>
          </a:endParaRPr>
        </a:p>
      </dgm:t>
    </dgm:pt>
    <dgm:pt modelId="{8FE6616A-EAB3-1540-9426-615394599B0C}" type="sibTrans" cxnId="{88CBE7A7-155F-EA4D-96B1-539F39EC8067}">
      <dgm:prSet/>
      <dgm:spPr/>
      <dgm:t>
        <a:bodyPr/>
        <a:lstStyle/>
        <a:p>
          <a:endParaRPr lang="en-US">
            <a:latin typeface="Century Schoolbook" charset="0"/>
            <a:ea typeface="Century Schoolbook" charset="0"/>
            <a:cs typeface="Century Schoolbook" charset="0"/>
          </a:endParaRPr>
        </a:p>
      </dgm:t>
    </dgm:pt>
    <dgm:pt modelId="{C9BA2EB1-05A7-3B4D-A086-C45971DDDC2B}">
      <dgm:prSet phldrT="[Text]" custT="1"/>
      <dgm:spPr/>
      <dgm:t>
        <a:bodyPr/>
        <a:lstStyle/>
        <a:p>
          <a:pPr algn="r"/>
          <a:r>
            <a:rPr lang="en-US" sz="2400" dirty="0" smtClean="0">
              <a:solidFill>
                <a:schemeClr val="bg2">
                  <a:lumMod val="25000"/>
                </a:schemeClr>
              </a:solidFill>
              <a:latin typeface="Century Schoolbook" charset="0"/>
              <a:ea typeface="Century Schoolbook" charset="0"/>
              <a:cs typeface="Century Schoolbook" charset="0"/>
            </a:rPr>
            <a:t>CRB’s (DV)</a:t>
          </a:r>
        </a:p>
      </dgm:t>
    </dgm:pt>
    <dgm:pt modelId="{377E07CC-861F-684A-875A-E4DBDFD3A9F1}" type="parTrans" cxnId="{CA8095F8-E3DA-8E43-9833-111353577382}">
      <dgm:prSet/>
      <dgm:spPr/>
      <dgm:t>
        <a:bodyPr/>
        <a:lstStyle/>
        <a:p>
          <a:endParaRPr lang="en-US">
            <a:latin typeface="Century Schoolbook" charset="0"/>
            <a:ea typeface="Century Schoolbook" charset="0"/>
            <a:cs typeface="Century Schoolbook" charset="0"/>
          </a:endParaRPr>
        </a:p>
      </dgm:t>
    </dgm:pt>
    <dgm:pt modelId="{062C385C-0E04-DE4A-BFE0-227DB4116DEF}" type="sibTrans" cxnId="{CA8095F8-E3DA-8E43-9833-111353577382}">
      <dgm:prSet/>
      <dgm:spPr/>
      <dgm:t>
        <a:bodyPr/>
        <a:lstStyle/>
        <a:p>
          <a:endParaRPr lang="en-US">
            <a:latin typeface="Century Schoolbook" charset="0"/>
            <a:ea typeface="Century Schoolbook" charset="0"/>
            <a:cs typeface="Century Schoolbook" charset="0"/>
          </a:endParaRPr>
        </a:p>
      </dgm:t>
    </dgm:pt>
    <dgm:pt modelId="{03166EB8-B8E0-1A49-AA0C-7D0621D5DAD0}">
      <dgm:prSet phldrT="[Text]" custT="1"/>
      <dgm:spPr/>
      <dgm:t>
        <a:bodyPr/>
        <a:lstStyle/>
        <a:p>
          <a:pPr algn="l">
            <a:lnSpc>
              <a:spcPct val="90000"/>
            </a:lnSpc>
          </a:pPr>
          <a:r>
            <a:rPr lang="en-US" sz="1600" dirty="0" smtClean="0">
              <a:latin typeface="Century Schoolbook" charset="0"/>
              <a:ea typeface="Century Schoolbook" charset="0"/>
              <a:cs typeface="Century Schoolbook" charset="0"/>
            </a:rPr>
            <a:t>“Suggestions for therapist behavior that result in reinforcing effects for the </a:t>
          </a:r>
          <a:r>
            <a:rPr lang="en-US" sz="1600" dirty="0" smtClean="0">
              <a:latin typeface="Century Schoolbook" charset="0"/>
              <a:ea typeface="Century Schoolbook" charset="0"/>
              <a:cs typeface="Century Schoolbook" charset="0"/>
            </a:rPr>
            <a:t>client” </a:t>
          </a:r>
          <a:r>
            <a:rPr lang="en-US" sz="1600" dirty="0" smtClean="0">
              <a:latin typeface="Century Schoolbook" charset="0"/>
              <a:ea typeface="Century Schoolbook" charset="0"/>
              <a:cs typeface="Century Schoolbook" charset="0"/>
            </a:rPr>
            <a:t>(</a:t>
          </a:r>
          <a:r>
            <a:rPr lang="en-US" sz="1600" dirty="0" err="1" smtClean="0">
              <a:latin typeface="Century Schoolbook" charset="0"/>
              <a:ea typeface="Century Schoolbook" charset="0"/>
              <a:cs typeface="Century Schoolbook" charset="0"/>
            </a:rPr>
            <a:t>Kohlenberg</a:t>
          </a:r>
          <a:r>
            <a:rPr lang="en-US" sz="1600" dirty="0" smtClean="0">
              <a:latin typeface="Century Schoolbook" charset="0"/>
              <a:ea typeface="Century Schoolbook" charset="0"/>
              <a:cs typeface="Century Schoolbook" charset="0"/>
            </a:rPr>
            <a:t> &amp; Tsai, 1991, p. 24)</a:t>
          </a:r>
          <a:endParaRPr lang="en-US" sz="1600" dirty="0">
            <a:latin typeface="Century Schoolbook" charset="0"/>
            <a:ea typeface="Century Schoolbook" charset="0"/>
            <a:cs typeface="Century Schoolbook" charset="0"/>
          </a:endParaRPr>
        </a:p>
      </dgm:t>
    </dgm:pt>
    <dgm:pt modelId="{B104800A-0F6D-AB4D-B503-31034CC9545F}" type="parTrans" cxnId="{CEF8B85A-4261-A14A-B0CF-3055F1C14F26}">
      <dgm:prSet/>
      <dgm:spPr/>
      <dgm:t>
        <a:bodyPr/>
        <a:lstStyle/>
        <a:p>
          <a:endParaRPr lang="en-US">
            <a:latin typeface="Century Schoolbook" charset="0"/>
            <a:ea typeface="Century Schoolbook" charset="0"/>
            <a:cs typeface="Century Schoolbook" charset="0"/>
          </a:endParaRPr>
        </a:p>
      </dgm:t>
    </dgm:pt>
    <dgm:pt modelId="{EA165FFE-5EED-9840-B0A5-F4DD80AB5147}" type="sibTrans" cxnId="{CEF8B85A-4261-A14A-B0CF-3055F1C14F26}">
      <dgm:prSet/>
      <dgm:spPr/>
      <dgm:t>
        <a:bodyPr/>
        <a:lstStyle/>
        <a:p>
          <a:endParaRPr lang="en-US">
            <a:latin typeface="Century Schoolbook" charset="0"/>
            <a:ea typeface="Century Schoolbook" charset="0"/>
            <a:cs typeface="Century Schoolbook" charset="0"/>
          </a:endParaRPr>
        </a:p>
      </dgm:t>
    </dgm:pt>
    <dgm:pt modelId="{0A998054-FCFE-2E4A-A24F-F61C40E90FD0}">
      <dgm:prSet phldrT="[Text]" custT="1"/>
      <dgm:spPr/>
      <dgm:t>
        <a:bodyPr/>
        <a:lstStyle/>
        <a:p>
          <a:r>
            <a:rPr lang="en-US" sz="1600" dirty="0" smtClean="0">
              <a:latin typeface="Century Schoolbook" charset="0"/>
              <a:ea typeface="Century Schoolbook" charset="0"/>
              <a:cs typeface="Century Schoolbook" charset="0"/>
            </a:rPr>
            <a:t>Client behaviors during therapeutic session is functionally equivalent to those behaviors out-of-session</a:t>
          </a:r>
        </a:p>
      </dgm:t>
    </dgm:pt>
    <dgm:pt modelId="{3AD580C8-A191-C54F-A724-CB3A98D9288D}" type="parTrans" cxnId="{26153DB6-89C3-6347-BC58-AD83E0ADA53C}">
      <dgm:prSet/>
      <dgm:spPr/>
      <dgm:t>
        <a:bodyPr/>
        <a:lstStyle/>
        <a:p>
          <a:endParaRPr lang="en-US">
            <a:latin typeface="Century Schoolbook" charset="0"/>
            <a:ea typeface="Century Schoolbook" charset="0"/>
            <a:cs typeface="Century Schoolbook" charset="0"/>
          </a:endParaRPr>
        </a:p>
      </dgm:t>
    </dgm:pt>
    <dgm:pt modelId="{8D444E6D-C3AD-D248-BED9-B7A24A626C81}" type="sibTrans" cxnId="{26153DB6-89C3-6347-BC58-AD83E0ADA53C}">
      <dgm:prSet/>
      <dgm:spPr/>
      <dgm:t>
        <a:bodyPr/>
        <a:lstStyle/>
        <a:p>
          <a:endParaRPr lang="en-US">
            <a:latin typeface="Century Schoolbook" charset="0"/>
            <a:ea typeface="Century Schoolbook" charset="0"/>
            <a:cs typeface="Century Schoolbook" charset="0"/>
          </a:endParaRPr>
        </a:p>
      </dgm:t>
    </dgm:pt>
    <dgm:pt modelId="{62D40969-C04A-6A45-B46F-0CEFD6D183FF}">
      <dgm:prSet phldrT="[Text]"/>
      <dgm:spPr/>
      <dgm:t>
        <a:bodyPr/>
        <a:lstStyle/>
        <a:p>
          <a:pPr algn="l">
            <a:lnSpc>
              <a:spcPct val="90000"/>
            </a:lnSpc>
          </a:pPr>
          <a:r>
            <a:rPr lang="en-US" sz="1100" dirty="0" err="1" smtClean="0">
              <a:latin typeface="Century Schoolbook" charset="0"/>
              <a:ea typeface="Century Schoolbook" charset="0"/>
              <a:cs typeface="Century Schoolbook" charset="0"/>
            </a:rPr>
            <a:t>Kohlenberg</a:t>
          </a:r>
          <a:r>
            <a:rPr lang="en-US" sz="1100" dirty="0" smtClean="0">
              <a:latin typeface="Century Schoolbook" charset="0"/>
              <a:ea typeface="Century Schoolbook" charset="0"/>
              <a:cs typeface="Century Schoolbook" charset="0"/>
            </a:rPr>
            <a:t> and Tsai (1991, p.24):</a:t>
          </a:r>
        </a:p>
      </dgm:t>
    </dgm:pt>
    <dgm:pt modelId="{63F8F52E-B7AC-E94A-8EFD-9C5D470B1CD7}" type="parTrans" cxnId="{AB96345E-E8AF-1344-989F-AB6A72061385}">
      <dgm:prSet/>
      <dgm:spPr/>
      <dgm:t>
        <a:bodyPr/>
        <a:lstStyle/>
        <a:p>
          <a:endParaRPr lang="en-US">
            <a:latin typeface="Century Schoolbook" charset="0"/>
            <a:ea typeface="Century Schoolbook" charset="0"/>
            <a:cs typeface="Century Schoolbook" charset="0"/>
          </a:endParaRPr>
        </a:p>
      </dgm:t>
    </dgm:pt>
    <dgm:pt modelId="{E1E7D162-5C57-3C4C-B7EF-EECE02F6D663}" type="sibTrans" cxnId="{AB96345E-E8AF-1344-989F-AB6A72061385}">
      <dgm:prSet/>
      <dgm:spPr/>
      <dgm:t>
        <a:bodyPr/>
        <a:lstStyle/>
        <a:p>
          <a:endParaRPr lang="en-US">
            <a:latin typeface="Century Schoolbook" charset="0"/>
            <a:ea typeface="Century Schoolbook" charset="0"/>
            <a:cs typeface="Century Schoolbook" charset="0"/>
          </a:endParaRPr>
        </a:p>
      </dgm:t>
    </dgm:pt>
    <dgm:pt modelId="{61BE0DA0-979F-C44F-B284-F737146E1C57}">
      <dgm:prSet phldrT="[Text]" custT="1"/>
      <dgm:spPr/>
      <dgm:t>
        <a:bodyPr/>
        <a:lstStyle/>
        <a:p>
          <a:pPr algn="r">
            <a:lnSpc>
              <a:spcPct val="100000"/>
            </a:lnSpc>
          </a:pPr>
          <a:r>
            <a:rPr lang="en-US" sz="1050" dirty="0" smtClean="0">
              <a:latin typeface="Century Schoolbook" charset="0"/>
              <a:ea typeface="Century Schoolbook" charset="0"/>
              <a:cs typeface="Century Schoolbook" charset="0"/>
            </a:rPr>
            <a:t>Rules do not give therapists specific guidance […] It  is expected that therapists will act in ways that depend on their experience and other theories. At the beginning of therapy, the time is usually spent on history gathering and obtaining descriptions of presenting problems. This may be followed by explorations with the clients as to how they could act to improve their situation. At any point during this process, the application of FAP rules can shift the focus of treatment to CRB. The focus may be momentary or may dominate the therapy.</a:t>
          </a:r>
          <a:endParaRPr lang="en-US" sz="1050" dirty="0">
            <a:latin typeface="Century Schoolbook" charset="0"/>
            <a:ea typeface="Century Schoolbook" charset="0"/>
            <a:cs typeface="Century Schoolbook" charset="0"/>
          </a:endParaRPr>
        </a:p>
      </dgm:t>
    </dgm:pt>
    <dgm:pt modelId="{F27A74D9-9903-9541-91B5-EF424A4E43E4}" type="parTrans" cxnId="{B63E32B6-B42A-1440-A18E-9DEEC4E06097}">
      <dgm:prSet/>
      <dgm:spPr/>
      <dgm:t>
        <a:bodyPr/>
        <a:lstStyle/>
        <a:p>
          <a:endParaRPr lang="en-US">
            <a:latin typeface="Century Schoolbook" charset="0"/>
            <a:ea typeface="Century Schoolbook" charset="0"/>
            <a:cs typeface="Century Schoolbook" charset="0"/>
          </a:endParaRPr>
        </a:p>
      </dgm:t>
    </dgm:pt>
    <dgm:pt modelId="{E767840A-ED76-3443-B316-2D90E2AD640F}" type="sibTrans" cxnId="{B63E32B6-B42A-1440-A18E-9DEEC4E06097}">
      <dgm:prSet/>
      <dgm:spPr/>
      <dgm:t>
        <a:bodyPr/>
        <a:lstStyle/>
        <a:p>
          <a:endParaRPr lang="en-US">
            <a:latin typeface="Century Schoolbook" charset="0"/>
            <a:ea typeface="Century Schoolbook" charset="0"/>
            <a:cs typeface="Century Schoolbook" charset="0"/>
          </a:endParaRPr>
        </a:p>
      </dgm:t>
    </dgm:pt>
    <dgm:pt modelId="{7D0D2D4E-562E-5046-BF5F-F6BB189C90A6}">
      <dgm:prSet phldrT="[Text]"/>
      <dgm:spPr/>
      <dgm:t>
        <a:bodyPr/>
        <a:lstStyle/>
        <a:p>
          <a:pPr algn="l">
            <a:lnSpc>
              <a:spcPct val="90000"/>
            </a:lnSpc>
          </a:pPr>
          <a:endParaRPr lang="en-US" sz="1100" dirty="0" smtClean="0">
            <a:latin typeface="Century Schoolbook" charset="0"/>
            <a:ea typeface="Century Schoolbook" charset="0"/>
            <a:cs typeface="Century Schoolbook" charset="0"/>
          </a:endParaRPr>
        </a:p>
      </dgm:t>
    </dgm:pt>
    <dgm:pt modelId="{6A40B837-752D-174E-BC03-91E520D9A4AB}" type="parTrans" cxnId="{816A06A5-D255-5249-8895-989331092A07}">
      <dgm:prSet/>
      <dgm:spPr/>
      <dgm:t>
        <a:bodyPr/>
        <a:lstStyle/>
        <a:p>
          <a:endParaRPr lang="en-US">
            <a:latin typeface="Century Schoolbook" charset="0"/>
            <a:ea typeface="Century Schoolbook" charset="0"/>
            <a:cs typeface="Century Schoolbook" charset="0"/>
          </a:endParaRPr>
        </a:p>
      </dgm:t>
    </dgm:pt>
    <dgm:pt modelId="{D5BE87B7-A46F-FC4E-9063-ACAC0AD35257}" type="sibTrans" cxnId="{816A06A5-D255-5249-8895-989331092A07}">
      <dgm:prSet/>
      <dgm:spPr/>
      <dgm:t>
        <a:bodyPr/>
        <a:lstStyle/>
        <a:p>
          <a:endParaRPr lang="en-US">
            <a:latin typeface="Century Schoolbook" charset="0"/>
            <a:ea typeface="Century Schoolbook" charset="0"/>
            <a:cs typeface="Century Schoolbook" charset="0"/>
          </a:endParaRPr>
        </a:p>
      </dgm:t>
    </dgm:pt>
    <dgm:pt modelId="{A75D1CCB-F07C-3240-B4FD-3599E6B82CCD}">
      <dgm:prSet phldrT="[Text]"/>
      <dgm:spPr/>
      <dgm:t>
        <a:bodyPr/>
        <a:lstStyle/>
        <a:p>
          <a:pPr algn="l">
            <a:lnSpc>
              <a:spcPct val="90000"/>
            </a:lnSpc>
          </a:pPr>
          <a:endParaRPr lang="en-US" sz="1100" dirty="0" smtClean="0">
            <a:latin typeface="Century Schoolbook" charset="0"/>
            <a:ea typeface="Century Schoolbook" charset="0"/>
            <a:cs typeface="Century Schoolbook" charset="0"/>
          </a:endParaRPr>
        </a:p>
      </dgm:t>
    </dgm:pt>
    <dgm:pt modelId="{DB23BFDB-7A64-EF4C-8EBA-F019FFE8D88A}" type="parTrans" cxnId="{2BE3F5CD-FD72-774B-8231-045F88157F53}">
      <dgm:prSet/>
      <dgm:spPr/>
      <dgm:t>
        <a:bodyPr/>
        <a:lstStyle/>
        <a:p>
          <a:endParaRPr lang="en-US">
            <a:latin typeface="Century Schoolbook" charset="0"/>
            <a:ea typeface="Century Schoolbook" charset="0"/>
            <a:cs typeface="Century Schoolbook" charset="0"/>
          </a:endParaRPr>
        </a:p>
      </dgm:t>
    </dgm:pt>
    <dgm:pt modelId="{028B3E37-5E4D-B546-9356-7D41CFF793F4}" type="sibTrans" cxnId="{2BE3F5CD-FD72-774B-8231-045F88157F53}">
      <dgm:prSet/>
      <dgm:spPr/>
      <dgm:t>
        <a:bodyPr/>
        <a:lstStyle/>
        <a:p>
          <a:endParaRPr lang="en-US">
            <a:latin typeface="Century Schoolbook" charset="0"/>
            <a:ea typeface="Century Schoolbook" charset="0"/>
            <a:cs typeface="Century Schoolbook" charset="0"/>
          </a:endParaRPr>
        </a:p>
      </dgm:t>
    </dgm:pt>
    <dgm:pt modelId="{EF6AA3C0-B9F8-2B45-8B35-3BF95F7F978E}">
      <dgm:prSet phldrT="[Text]" custT="1"/>
      <dgm:spPr/>
      <dgm:t>
        <a:bodyPr/>
        <a:lstStyle/>
        <a:p>
          <a:endParaRPr lang="en-US" sz="1600" dirty="0" smtClean="0">
            <a:latin typeface="Century Schoolbook" charset="0"/>
            <a:ea typeface="Century Schoolbook" charset="0"/>
            <a:cs typeface="Century Schoolbook" charset="0"/>
          </a:endParaRPr>
        </a:p>
        <a:p>
          <a:r>
            <a:rPr lang="en-US" sz="1600" dirty="0" smtClean="0">
              <a:latin typeface="Century Schoolbook" charset="0"/>
              <a:ea typeface="Century Schoolbook" charset="0"/>
              <a:cs typeface="Century Schoolbook" charset="0"/>
            </a:rPr>
            <a:t>CRB1: Problems in session</a:t>
          </a:r>
        </a:p>
        <a:p>
          <a:r>
            <a:rPr lang="en-US" sz="1600" dirty="0" smtClean="0">
              <a:latin typeface="Century Schoolbook" charset="0"/>
              <a:ea typeface="Century Schoolbook" charset="0"/>
              <a:cs typeface="Century Schoolbook" charset="0"/>
            </a:rPr>
            <a:t>CRB2: Improvements in session</a:t>
          </a:r>
        </a:p>
        <a:p>
          <a:r>
            <a:rPr lang="en-US" sz="1600" dirty="0" smtClean="0">
              <a:latin typeface="Century Schoolbook" charset="0"/>
              <a:ea typeface="Century Schoolbook" charset="0"/>
              <a:cs typeface="Century Schoolbook" charset="0"/>
            </a:rPr>
            <a:t>CRB3: Client interpretations of behavior (functional explanations)</a:t>
          </a:r>
        </a:p>
        <a:p>
          <a:endParaRPr lang="en-US" sz="1100" dirty="0" smtClean="0">
            <a:latin typeface="Century Schoolbook" charset="0"/>
            <a:ea typeface="Century Schoolbook" charset="0"/>
            <a:cs typeface="Century Schoolbook" charset="0"/>
          </a:endParaRPr>
        </a:p>
      </dgm:t>
    </dgm:pt>
    <dgm:pt modelId="{818429F2-432B-EA41-8DAB-05A26E54946D}" type="parTrans" cxnId="{AFAAA187-5813-674F-9906-DC1F56DF3776}">
      <dgm:prSet/>
      <dgm:spPr/>
      <dgm:t>
        <a:bodyPr/>
        <a:lstStyle/>
        <a:p>
          <a:endParaRPr lang="en-US">
            <a:latin typeface="Century Schoolbook" charset="0"/>
            <a:ea typeface="Century Schoolbook" charset="0"/>
            <a:cs typeface="Century Schoolbook" charset="0"/>
          </a:endParaRPr>
        </a:p>
      </dgm:t>
    </dgm:pt>
    <dgm:pt modelId="{B7393991-6A4A-9244-8869-ECB107E22010}" type="sibTrans" cxnId="{AFAAA187-5813-674F-9906-DC1F56DF3776}">
      <dgm:prSet/>
      <dgm:spPr/>
      <dgm:t>
        <a:bodyPr/>
        <a:lstStyle/>
        <a:p>
          <a:endParaRPr lang="en-US">
            <a:latin typeface="Century Schoolbook" charset="0"/>
            <a:ea typeface="Century Schoolbook" charset="0"/>
            <a:cs typeface="Century Schoolbook" charset="0"/>
          </a:endParaRPr>
        </a:p>
      </dgm:t>
    </dgm:pt>
    <dgm:pt modelId="{A4AF81E4-45DD-ED43-B19F-5E215704B5E0}" type="pres">
      <dgm:prSet presAssocID="{14936735-0B80-5444-8809-563F8C892851}" presName="linearFlow" presStyleCnt="0">
        <dgm:presLayoutVars>
          <dgm:dir/>
          <dgm:animLvl val="lvl"/>
          <dgm:resizeHandles/>
        </dgm:presLayoutVars>
      </dgm:prSet>
      <dgm:spPr/>
    </dgm:pt>
    <dgm:pt modelId="{C73632E2-D5E3-D549-9CAD-FFA9717B2029}" type="pres">
      <dgm:prSet presAssocID="{C1542AB4-663F-4346-95D0-89C018D695F0}" presName="compositeNode" presStyleCnt="0">
        <dgm:presLayoutVars>
          <dgm:bulletEnabled val="1"/>
        </dgm:presLayoutVars>
      </dgm:prSet>
      <dgm:spPr/>
    </dgm:pt>
    <dgm:pt modelId="{0F5BE011-4459-6344-B906-7E1614934166}" type="pres">
      <dgm:prSet presAssocID="{C1542AB4-663F-4346-95D0-89C018D695F0}" presName="image" presStyleLbl="fgImgPlace1" presStyleIdx="0" presStyleCnt="2" custScaleX="71441" custScaleY="67986" custLinFactNeighborX="26485" custLinFactNeighborY="15846"/>
      <dgm:spPr/>
    </dgm:pt>
    <dgm:pt modelId="{DA10C15E-D87D-744B-B622-D5AFA09CC105}" type="pres">
      <dgm:prSet presAssocID="{C1542AB4-663F-4346-95D0-89C018D695F0}" presName="childNode" presStyleLbl="node1" presStyleIdx="0" presStyleCnt="2" custScaleX="125665" custLinFactNeighborX="16181">
        <dgm:presLayoutVars>
          <dgm:bulletEnabled val="1"/>
        </dgm:presLayoutVars>
      </dgm:prSet>
      <dgm:spPr/>
      <dgm:t>
        <a:bodyPr/>
        <a:lstStyle/>
        <a:p>
          <a:endParaRPr lang="en-US"/>
        </a:p>
      </dgm:t>
    </dgm:pt>
    <dgm:pt modelId="{76C8E879-1493-A442-AA21-145EE60DA2F1}" type="pres">
      <dgm:prSet presAssocID="{C1542AB4-663F-4346-95D0-89C018D695F0}" presName="parentNode" presStyleLbl="revTx" presStyleIdx="0" presStyleCnt="2" custScaleX="140062" custLinFactNeighborX="25011" custLinFactNeighborY="735">
        <dgm:presLayoutVars>
          <dgm:chMax val="0"/>
          <dgm:bulletEnabled val="1"/>
        </dgm:presLayoutVars>
      </dgm:prSet>
      <dgm:spPr/>
      <dgm:t>
        <a:bodyPr/>
        <a:lstStyle/>
        <a:p>
          <a:endParaRPr lang="en-US"/>
        </a:p>
      </dgm:t>
    </dgm:pt>
    <dgm:pt modelId="{BB06DDCE-A48E-7F41-A601-35C25516F288}" type="pres">
      <dgm:prSet presAssocID="{8FE6616A-EAB3-1540-9426-615394599B0C}" presName="sibTrans" presStyleCnt="0"/>
      <dgm:spPr/>
    </dgm:pt>
    <dgm:pt modelId="{288DE5DC-6C9F-CB49-B97A-F79338914BDE}" type="pres">
      <dgm:prSet presAssocID="{C9BA2EB1-05A7-3B4D-A086-C45971DDDC2B}" presName="compositeNode" presStyleCnt="0">
        <dgm:presLayoutVars>
          <dgm:bulletEnabled val="1"/>
        </dgm:presLayoutVars>
      </dgm:prSet>
      <dgm:spPr/>
    </dgm:pt>
    <dgm:pt modelId="{B756B09F-59AC-334E-BB38-FC9AB1064981}" type="pres">
      <dgm:prSet presAssocID="{C9BA2EB1-05A7-3B4D-A086-C45971DDDC2B}" presName="image" presStyleLbl="fgImgPlace1" presStyleIdx="1" presStyleCnt="2" custScaleX="68813" custScaleY="69013" custLinFactNeighborX="12534" custLinFactNeighborY="14819"/>
      <dgm:spPr/>
    </dgm:pt>
    <dgm:pt modelId="{5932A74A-7939-A24F-BBEF-E9367C9ED944}" type="pres">
      <dgm:prSet presAssocID="{C9BA2EB1-05A7-3B4D-A086-C45971DDDC2B}" presName="childNode" presStyleLbl="node1" presStyleIdx="1" presStyleCnt="2" custLinFactNeighborX="2397" custLinFactNeighborY="599">
        <dgm:presLayoutVars>
          <dgm:bulletEnabled val="1"/>
        </dgm:presLayoutVars>
      </dgm:prSet>
      <dgm:spPr/>
      <dgm:t>
        <a:bodyPr/>
        <a:lstStyle/>
        <a:p>
          <a:endParaRPr lang="en-US"/>
        </a:p>
      </dgm:t>
    </dgm:pt>
    <dgm:pt modelId="{ABA46CCD-3282-2E44-80AA-0C75A521DC7F}" type="pres">
      <dgm:prSet presAssocID="{C9BA2EB1-05A7-3B4D-A086-C45971DDDC2B}" presName="parentNode" presStyleLbl="revTx" presStyleIdx="1" presStyleCnt="2" custScaleX="58853">
        <dgm:presLayoutVars>
          <dgm:chMax val="0"/>
          <dgm:bulletEnabled val="1"/>
        </dgm:presLayoutVars>
      </dgm:prSet>
      <dgm:spPr/>
      <dgm:t>
        <a:bodyPr/>
        <a:lstStyle/>
        <a:p>
          <a:endParaRPr lang="en-US"/>
        </a:p>
      </dgm:t>
    </dgm:pt>
  </dgm:ptLst>
  <dgm:cxnLst>
    <dgm:cxn modelId="{7432E46F-C0AA-0446-8653-085E12A1199F}" type="presOf" srcId="{62D40969-C04A-6A45-B46F-0CEFD6D183FF}" destId="{DA10C15E-D87D-744B-B622-D5AFA09CC105}" srcOrd="0" destOrd="2" presId="urn:microsoft.com/office/officeart/2005/8/layout/hList2"/>
    <dgm:cxn modelId="{C34739E8-13EE-594E-BAD7-ECC16C9A50CE}" type="presOf" srcId="{14936735-0B80-5444-8809-563F8C892851}" destId="{A4AF81E4-45DD-ED43-B19F-5E215704B5E0}" srcOrd="0" destOrd="0" presId="urn:microsoft.com/office/officeart/2005/8/layout/hList2"/>
    <dgm:cxn modelId="{CA8095F8-E3DA-8E43-9833-111353577382}" srcId="{14936735-0B80-5444-8809-563F8C892851}" destId="{C9BA2EB1-05A7-3B4D-A086-C45971DDDC2B}" srcOrd="1" destOrd="0" parTransId="{377E07CC-861F-684A-875A-E4DBDFD3A9F1}" sibTransId="{062C385C-0E04-DE4A-BFE0-227DB4116DEF}"/>
    <dgm:cxn modelId="{BD3483F0-85DA-6346-8DA4-85683115F1C4}" type="presOf" srcId="{C9BA2EB1-05A7-3B4D-A086-C45971DDDC2B}" destId="{ABA46CCD-3282-2E44-80AA-0C75A521DC7F}" srcOrd="0" destOrd="0" presId="urn:microsoft.com/office/officeart/2005/8/layout/hList2"/>
    <dgm:cxn modelId="{57BAAC02-AFDB-BE48-88AE-9B2DF3C34E74}" type="presOf" srcId="{0A998054-FCFE-2E4A-A24F-F61C40E90FD0}" destId="{5932A74A-7939-A24F-BBEF-E9367C9ED944}" srcOrd="0" destOrd="0" presId="urn:microsoft.com/office/officeart/2005/8/layout/hList2"/>
    <dgm:cxn modelId="{26153DB6-89C3-6347-BC58-AD83E0ADA53C}" srcId="{C9BA2EB1-05A7-3B4D-A086-C45971DDDC2B}" destId="{0A998054-FCFE-2E4A-A24F-F61C40E90FD0}" srcOrd="0" destOrd="0" parTransId="{3AD580C8-A191-C54F-A724-CB3A98D9288D}" sibTransId="{8D444E6D-C3AD-D248-BED9-B7A24A626C81}"/>
    <dgm:cxn modelId="{CEF8B85A-4261-A14A-B0CF-3055F1C14F26}" srcId="{C1542AB4-663F-4346-95D0-89C018D695F0}" destId="{03166EB8-B8E0-1A49-AA0C-7D0621D5DAD0}" srcOrd="0" destOrd="0" parTransId="{B104800A-0F6D-AB4D-B503-31034CC9545F}" sibTransId="{EA165FFE-5EED-9840-B0A5-F4DD80AB5147}"/>
    <dgm:cxn modelId="{65CD0103-64EE-5B48-80BD-0139CA234DD4}" type="presOf" srcId="{A75D1CCB-F07C-3240-B4FD-3599E6B82CCD}" destId="{DA10C15E-D87D-744B-B622-D5AFA09CC105}" srcOrd="0" destOrd="3" presId="urn:microsoft.com/office/officeart/2005/8/layout/hList2"/>
    <dgm:cxn modelId="{816A06A5-D255-5249-8895-989331092A07}" srcId="{C1542AB4-663F-4346-95D0-89C018D695F0}" destId="{7D0D2D4E-562E-5046-BF5F-F6BB189C90A6}" srcOrd="1" destOrd="0" parTransId="{6A40B837-752D-174E-BC03-91E520D9A4AB}" sibTransId="{D5BE87B7-A46F-FC4E-9063-ACAC0AD35257}"/>
    <dgm:cxn modelId="{F63F3FE2-6696-A94C-A8DA-291592212DF5}" type="presOf" srcId="{61BE0DA0-979F-C44F-B284-F737146E1C57}" destId="{DA10C15E-D87D-744B-B622-D5AFA09CC105}" srcOrd="0" destOrd="4" presId="urn:microsoft.com/office/officeart/2005/8/layout/hList2"/>
    <dgm:cxn modelId="{FB84D348-EDE7-3F46-AAB1-0720D9E73821}" type="presOf" srcId="{7D0D2D4E-562E-5046-BF5F-F6BB189C90A6}" destId="{DA10C15E-D87D-744B-B622-D5AFA09CC105}" srcOrd="0" destOrd="1" presId="urn:microsoft.com/office/officeart/2005/8/layout/hList2"/>
    <dgm:cxn modelId="{2BE3F5CD-FD72-774B-8231-045F88157F53}" srcId="{C1542AB4-663F-4346-95D0-89C018D695F0}" destId="{A75D1CCB-F07C-3240-B4FD-3599E6B82CCD}" srcOrd="3" destOrd="0" parTransId="{DB23BFDB-7A64-EF4C-8EBA-F019FFE8D88A}" sibTransId="{028B3E37-5E4D-B546-9356-7D41CFF793F4}"/>
    <dgm:cxn modelId="{68F1500D-B662-3245-8E74-4A8B1EC7E10A}" type="presOf" srcId="{03166EB8-B8E0-1A49-AA0C-7D0621D5DAD0}" destId="{DA10C15E-D87D-744B-B622-D5AFA09CC105}" srcOrd="0" destOrd="0" presId="urn:microsoft.com/office/officeart/2005/8/layout/hList2"/>
    <dgm:cxn modelId="{88CBE7A7-155F-EA4D-96B1-539F39EC8067}" srcId="{14936735-0B80-5444-8809-563F8C892851}" destId="{C1542AB4-663F-4346-95D0-89C018D695F0}" srcOrd="0" destOrd="0" parTransId="{42F43C31-5201-8644-96C6-DC3F12D5B1AA}" sibTransId="{8FE6616A-EAB3-1540-9426-615394599B0C}"/>
    <dgm:cxn modelId="{971E5FEB-A1F0-6040-B19F-9CBB17F0D4E9}" type="presOf" srcId="{EF6AA3C0-B9F8-2B45-8B35-3BF95F7F978E}" destId="{5932A74A-7939-A24F-BBEF-E9367C9ED944}" srcOrd="0" destOrd="1" presId="urn:microsoft.com/office/officeart/2005/8/layout/hList2"/>
    <dgm:cxn modelId="{B63E32B6-B42A-1440-A18E-9DEEC4E06097}" srcId="{C1542AB4-663F-4346-95D0-89C018D695F0}" destId="{61BE0DA0-979F-C44F-B284-F737146E1C57}" srcOrd="4" destOrd="0" parTransId="{F27A74D9-9903-9541-91B5-EF424A4E43E4}" sibTransId="{E767840A-ED76-3443-B316-2D90E2AD640F}"/>
    <dgm:cxn modelId="{0393CA32-60A1-074C-BE74-2F3E11A96003}" type="presOf" srcId="{C1542AB4-663F-4346-95D0-89C018D695F0}" destId="{76C8E879-1493-A442-AA21-145EE60DA2F1}" srcOrd="0" destOrd="0" presId="urn:microsoft.com/office/officeart/2005/8/layout/hList2"/>
    <dgm:cxn modelId="{AB96345E-E8AF-1344-989F-AB6A72061385}" srcId="{C1542AB4-663F-4346-95D0-89C018D695F0}" destId="{62D40969-C04A-6A45-B46F-0CEFD6D183FF}" srcOrd="2" destOrd="0" parTransId="{63F8F52E-B7AC-E94A-8EFD-9C5D470B1CD7}" sibTransId="{E1E7D162-5C57-3C4C-B7EF-EECE02F6D663}"/>
    <dgm:cxn modelId="{AFAAA187-5813-674F-9906-DC1F56DF3776}" srcId="{C9BA2EB1-05A7-3B4D-A086-C45971DDDC2B}" destId="{EF6AA3C0-B9F8-2B45-8B35-3BF95F7F978E}" srcOrd="1" destOrd="0" parTransId="{818429F2-432B-EA41-8DAB-05A26E54946D}" sibTransId="{B7393991-6A4A-9244-8869-ECB107E22010}"/>
    <dgm:cxn modelId="{D7D0A326-4F17-1B4C-BA08-E3BBA6ACFADF}" type="presParOf" srcId="{A4AF81E4-45DD-ED43-B19F-5E215704B5E0}" destId="{C73632E2-D5E3-D549-9CAD-FFA9717B2029}" srcOrd="0" destOrd="0" presId="urn:microsoft.com/office/officeart/2005/8/layout/hList2"/>
    <dgm:cxn modelId="{A5F2163C-16C2-3041-A2A5-D7BC3622B984}" type="presParOf" srcId="{C73632E2-D5E3-D549-9CAD-FFA9717B2029}" destId="{0F5BE011-4459-6344-B906-7E1614934166}" srcOrd="0" destOrd="0" presId="urn:microsoft.com/office/officeart/2005/8/layout/hList2"/>
    <dgm:cxn modelId="{EF3C1181-81F9-4541-B85B-0FC9AFF2F8D4}" type="presParOf" srcId="{C73632E2-D5E3-D549-9CAD-FFA9717B2029}" destId="{DA10C15E-D87D-744B-B622-D5AFA09CC105}" srcOrd="1" destOrd="0" presId="urn:microsoft.com/office/officeart/2005/8/layout/hList2"/>
    <dgm:cxn modelId="{69FF9EF0-0DBA-E449-85BF-F9509510F478}" type="presParOf" srcId="{C73632E2-D5E3-D549-9CAD-FFA9717B2029}" destId="{76C8E879-1493-A442-AA21-145EE60DA2F1}" srcOrd="2" destOrd="0" presId="urn:microsoft.com/office/officeart/2005/8/layout/hList2"/>
    <dgm:cxn modelId="{7F7B1D5A-CE40-944C-BE24-3F9C774BC54B}" type="presParOf" srcId="{A4AF81E4-45DD-ED43-B19F-5E215704B5E0}" destId="{BB06DDCE-A48E-7F41-A601-35C25516F288}" srcOrd="1" destOrd="0" presId="urn:microsoft.com/office/officeart/2005/8/layout/hList2"/>
    <dgm:cxn modelId="{2A80C3AA-13F5-EA42-89D5-FC7095718849}" type="presParOf" srcId="{A4AF81E4-45DD-ED43-B19F-5E215704B5E0}" destId="{288DE5DC-6C9F-CB49-B97A-F79338914BDE}" srcOrd="2" destOrd="0" presId="urn:microsoft.com/office/officeart/2005/8/layout/hList2"/>
    <dgm:cxn modelId="{3AE00674-D050-F449-B34A-BB96CF8A63C3}" type="presParOf" srcId="{288DE5DC-6C9F-CB49-B97A-F79338914BDE}" destId="{B756B09F-59AC-334E-BB38-FC9AB1064981}" srcOrd="0" destOrd="0" presId="urn:microsoft.com/office/officeart/2005/8/layout/hList2"/>
    <dgm:cxn modelId="{A557BBCC-4396-3E46-B133-F71E53D57153}" type="presParOf" srcId="{288DE5DC-6C9F-CB49-B97A-F79338914BDE}" destId="{5932A74A-7939-A24F-BBEF-E9367C9ED944}" srcOrd="1" destOrd="0" presId="urn:microsoft.com/office/officeart/2005/8/layout/hList2"/>
    <dgm:cxn modelId="{EA1F3D4D-28F5-D445-99BB-7D747C07A53C}" type="presParOf" srcId="{288DE5DC-6C9F-CB49-B97A-F79338914BDE}" destId="{ABA46CCD-3282-2E44-80AA-0C75A521DC7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EE9A3A-BA2A-CB42-8348-C75B78DE5F6D}" type="doc">
      <dgm:prSet loTypeId="urn:microsoft.com/office/officeart/2005/8/layout/radial4" loCatId="relationship" qsTypeId="urn:microsoft.com/office/officeart/2005/8/quickstyle/3D4" qsCatId="3D" csTypeId="urn:microsoft.com/office/officeart/2005/8/colors/accent0_3" csCatId="mainScheme" phldr="1"/>
      <dgm:spPr/>
      <dgm:t>
        <a:bodyPr/>
        <a:lstStyle/>
        <a:p>
          <a:endParaRPr lang="en-US"/>
        </a:p>
      </dgm:t>
    </dgm:pt>
    <dgm:pt modelId="{3E304786-180F-D641-AFD6-C572F945AFAC}">
      <dgm:prSet custT="1"/>
      <dgm:spPr/>
      <dgm:t>
        <a:bodyPr/>
        <a:lstStyle/>
        <a:p>
          <a:pPr rtl="0"/>
          <a:r>
            <a:rPr lang="en-US" sz="1400" dirty="0" smtClean="0">
              <a:latin typeface="Century Schoolbook" charset="0"/>
              <a:ea typeface="Century Schoolbook" charset="0"/>
              <a:cs typeface="Century Schoolbook" charset="0"/>
            </a:rPr>
            <a:t>Functional Idiographic Assessment Template (</a:t>
          </a:r>
          <a:r>
            <a:rPr lang="en-US" sz="1400" dirty="0" smtClean="0">
              <a:latin typeface="Century Schoolbook" charset="0"/>
              <a:ea typeface="Century Schoolbook" charset="0"/>
              <a:cs typeface="Century Schoolbook" charset="0"/>
              <a:hlinkClick xmlns:r="http://schemas.openxmlformats.org/officeDocument/2006/relationships" r:id="rId1" action="ppaction://hlinksldjump"/>
            </a:rPr>
            <a:t>FIAT</a:t>
          </a:r>
          <a:r>
            <a:rPr lang="en-US" sz="1400" dirty="0" smtClean="0">
              <a:latin typeface="Century Schoolbook" charset="0"/>
              <a:ea typeface="Century Schoolbook" charset="0"/>
              <a:cs typeface="Century Schoolbook" charset="0"/>
            </a:rPr>
            <a:t>):</a:t>
          </a:r>
          <a:endParaRPr lang="en-US" sz="1400" dirty="0">
            <a:latin typeface="Century Schoolbook" charset="0"/>
            <a:ea typeface="Century Schoolbook" charset="0"/>
            <a:cs typeface="Century Schoolbook" charset="0"/>
          </a:endParaRPr>
        </a:p>
      </dgm:t>
    </dgm:pt>
    <dgm:pt modelId="{37A45C9C-4F1C-FF40-95F7-EDFFFBDFA7F7}" type="parTrans" cxnId="{96C685A8-1B04-BF47-B44F-B3DCDDC6E852}">
      <dgm:prSet/>
      <dgm:spPr/>
      <dgm:t>
        <a:bodyPr/>
        <a:lstStyle/>
        <a:p>
          <a:endParaRPr lang="en-US"/>
        </a:p>
      </dgm:t>
    </dgm:pt>
    <dgm:pt modelId="{CCEE0E05-C0CB-9842-AF1D-105EFD67B7E6}" type="sibTrans" cxnId="{96C685A8-1B04-BF47-B44F-B3DCDDC6E852}">
      <dgm:prSet/>
      <dgm:spPr/>
      <dgm:t>
        <a:bodyPr/>
        <a:lstStyle/>
        <a:p>
          <a:endParaRPr lang="en-US"/>
        </a:p>
      </dgm:t>
    </dgm:pt>
    <dgm:pt modelId="{8DE32FD3-0797-2044-9286-E63921269AFF}">
      <dgm:prSet/>
      <dgm:spPr/>
      <dgm:t>
        <a:bodyPr/>
        <a:lstStyle/>
        <a:p>
          <a:pPr rtl="0"/>
          <a:r>
            <a:rPr lang="en-US" sz="1000" dirty="0" smtClean="0">
              <a:latin typeface="Century Schoolbook" charset="0"/>
              <a:ea typeface="Century Schoolbook" charset="0"/>
              <a:cs typeface="Century Schoolbook" charset="0"/>
            </a:rPr>
            <a:t>CLASS A: Assertion of Needs (including social support)</a:t>
          </a:r>
          <a:endParaRPr lang="en-US" sz="1000" dirty="0">
            <a:latin typeface="Century Schoolbook" charset="0"/>
            <a:ea typeface="Century Schoolbook" charset="0"/>
            <a:cs typeface="Century Schoolbook" charset="0"/>
          </a:endParaRPr>
        </a:p>
      </dgm:t>
    </dgm:pt>
    <dgm:pt modelId="{92FC687D-6F83-C44E-8388-C9306E282624}" type="parTrans" cxnId="{109CBD71-C784-9247-AC85-ED2C946C930E}">
      <dgm:prSet/>
      <dgm:spPr/>
      <dgm:t>
        <a:bodyPr/>
        <a:lstStyle/>
        <a:p>
          <a:endParaRPr lang="en-US"/>
        </a:p>
      </dgm:t>
    </dgm:pt>
    <dgm:pt modelId="{A4C1FF5A-62AA-4241-8C56-A9D825150089}" type="sibTrans" cxnId="{109CBD71-C784-9247-AC85-ED2C946C930E}">
      <dgm:prSet/>
      <dgm:spPr/>
      <dgm:t>
        <a:bodyPr/>
        <a:lstStyle/>
        <a:p>
          <a:endParaRPr lang="en-US"/>
        </a:p>
      </dgm:t>
    </dgm:pt>
    <dgm:pt modelId="{5CD23FCD-C897-D34F-9485-40131010F05C}">
      <dgm:prSet/>
      <dgm:spPr/>
      <dgm:t>
        <a:bodyPr/>
        <a:lstStyle/>
        <a:p>
          <a:pPr rtl="0"/>
          <a:r>
            <a:rPr lang="en-US" sz="1000" dirty="0" smtClean="0">
              <a:latin typeface="Century Schoolbook" charset="0"/>
              <a:ea typeface="Century Schoolbook" charset="0"/>
              <a:cs typeface="Century Schoolbook" charset="0"/>
            </a:rPr>
            <a:t>CLASS B: Bidirectional Communication</a:t>
          </a:r>
          <a:endParaRPr lang="en-US" sz="1000" dirty="0">
            <a:latin typeface="Century Schoolbook" charset="0"/>
            <a:ea typeface="Century Schoolbook" charset="0"/>
            <a:cs typeface="Century Schoolbook" charset="0"/>
          </a:endParaRPr>
        </a:p>
      </dgm:t>
    </dgm:pt>
    <dgm:pt modelId="{D08BB60A-2F28-8543-B412-03C9B44F30B1}" type="parTrans" cxnId="{6D1FB07C-65D8-7348-ACFA-B4C422406118}">
      <dgm:prSet/>
      <dgm:spPr/>
      <dgm:t>
        <a:bodyPr/>
        <a:lstStyle/>
        <a:p>
          <a:endParaRPr lang="en-US"/>
        </a:p>
      </dgm:t>
    </dgm:pt>
    <dgm:pt modelId="{B6BF01EF-B033-1B44-AC53-62129100C9DD}" type="sibTrans" cxnId="{6D1FB07C-65D8-7348-ACFA-B4C422406118}">
      <dgm:prSet/>
      <dgm:spPr/>
      <dgm:t>
        <a:bodyPr/>
        <a:lstStyle/>
        <a:p>
          <a:endParaRPr lang="en-US"/>
        </a:p>
      </dgm:t>
    </dgm:pt>
    <dgm:pt modelId="{6A388B35-37CD-5B41-ABE2-8AA59EA281EC}">
      <dgm:prSet/>
      <dgm:spPr/>
      <dgm:t>
        <a:bodyPr/>
        <a:lstStyle/>
        <a:p>
          <a:pPr rtl="0"/>
          <a:r>
            <a:rPr lang="en-US" sz="1000" smtClean="0">
              <a:latin typeface="Century Schoolbook" charset="0"/>
              <a:ea typeface="Century Schoolbook" charset="0"/>
              <a:cs typeface="Century Schoolbook" charset="0"/>
            </a:rPr>
            <a:t>CLASS C: Conflict</a:t>
          </a:r>
          <a:endParaRPr lang="en-US" sz="1000" dirty="0">
            <a:latin typeface="Century Schoolbook" charset="0"/>
            <a:ea typeface="Century Schoolbook" charset="0"/>
            <a:cs typeface="Century Schoolbook" charset="0"/>
          </a:endParaRPr>
        </a:p>
      </dgm:t>
    </dgm:pt>
    <dgm:pt modelId="{A7D48418-307D-0C45-BCD6-E4008B8F2548}" type="parTrans" cxnId="{8BBD9C65-D998-0B4E-90BE-6EE3977F81BE}">
      <dgm:prSet/>
      <dgm:spPr/>
      <dgm:t>
        <a:bodyPr/>
        <a:lstStyle/>
        <a:p>
          <a:endParaRPr lang="en-US"/>
        </a:p>
      </dgm:t>
    </dgm:pt>
    <dgm:pt modelId="{07A47FC7-CC11-544D-B0B6-47D99926332F}" type="sibTrans" cxnId="{8BBD9C65-D998-0B4E-90BE-6EE3977F81BE}">
      <dgm:prSet/>
      <dgm:spPr/>
      <dgm:t>
        <a:bodyPr/>
        <a:lstStyle/>
        <a:p>
          <a:endParaRPr lang="en-US"/>
        </a:p>
      </dgm:t>
    </dgm:pt>
    <dgm:pt modelId="{F4657170-B588-D246-8A82-29DD5FA9152C}">
      <dgm:prSet/>
      <dgm:spPr/>
      <dgm:t>
        <a:bodyPr/>
        <a:lstStyle/>
        <a:p>
          <a:pPr rtl="0"/>
          <a:r>
            <a:rPr lang="en-US" sz="1000" smtClean="0">
              <a:latin typeface="Century Schoolbook" charset="0"/>
              <a:ea typeface="Century Schoolbook" charset="0"/>
              <a:cs typeface="Century Schoolbook" charset="0"/>
            </a:rPr>
            <a:t>CLASS D: Disclosure and Interpersonal Closeness (disclosing and seeking intimacy)</a:t>
          </a:r>
          <a:endParaRPr lang="en-US" sz="1000" dirty="0">
            <a:latin typeface="Century Schoolbook" charset="0"/>
            <a:ea typeface="Century Schoolbook" charset="0"/>
            <a:cs typeface="Century Schoolbook" charset="0"/>
          </a:endParaRPr>
        </a:p>
      </dgm:t>
    </dgm:pt>
    <dgm:pt modelId="{E9B22D9C-28C5-8443-88B4-0E89562030AA}" type="parTrans" cxnId="{7EAC759D-A3B0-D84F-893D-31E10A8C476A}">
      <dgm:prSet/>
      <dgm:spPr/>
      <dgm:t>
        <a:bodyPr/>
        <a:lstStyle/>
        <a:p>
          <a:endParaRPr lang="en-US"/>
        </a:p>
      </dgm:t>
    </dgm:pt>
    <dgm:pt modelId="{6D177F52-8BBF-174B-B06B-4F5EC95D9D13}" type="sibTrans" cxnId="{7EAC759D-A3B0-D84F-893D-31E10A8C476A}">
      <dgm:prSet/>
      <dgm:spPr/>
      <dgm:t>
        <a:bodyPr/>
        <a:lstStyle/>
        <a:p>
          <a:endParaRPr lang="en-US"/>
        </a:p>
      </dgm:t>
    </dgm:pt>
    <dgm:pt modelId="{EBE57B6E-E3F9-C645-B76C-6EA45BD7C98A}">
      <dgm:prSet/>
      <dgm:spPr/>
      <dgm:t>
        <a:bodyPr/>
        <a:lstStyle/>
        <a:p>
          <a:pPr rtl="0"/>
          <a:r>
            <a:rPr lang="en-US" sz="1000" smtClean="0">
              <a:latin typeface="Century Schoolbook" charset="0"/>
              <a:ea typeface="Century Schoolbook" charset="0"/>
              <a:cs typeface="Century Schoolbook" charset="0"/>
            </a:rPr>
            <a:t>CLASS E: Emotional Experience ands Expression</a:t>
          </a:r>
          <a:endParaRPr lang="en-US" sz="1000" dirty="0">
            <a:latin typeface="Century Schoolbook" charset="0"/>
            <a:ea typeface="Century Schoolbook" charset="0"/>
            <a:cs typeface="Century Schoolbook" charset="0"/>
          </a:endParaRPr>
        </a:p>
      </dgm:t>
    </dgm:pt>
    <dgm:pt modelId="{BD2A5358-9156-C448-A244-5C62AF8185B2}" type="parTrans" cxnId="{54491070-01DC-EE4D-81D9-44E09A3525EF}">
      <dgm:prSet/>
      <dgm:spPr/>
      <dgm:t>
        <a:bodyPr/>
        <a:lstStyle/>
        <a:p>
          <a:endParaRPr lang="en-US"/>
        </a:p>
      </dgm:t>
    </dgm:pt>
    <dgm:pt modelId="{76AD254B-A754-5E4F-BA40-DE86FCC087EC}" type="sibTrans" cxnId="{54491070-01DC-EE4D-81D9-44E09A3525EF}">
      <dgm:prSet/>
      <dgm:spPr/>
      <dgm:t>
        <a:bodyPr/>
        <a:lstStyle/>
        <a:p>
          <a:endParaRPr lang="en-US"/>
        </a:p>
      </dgm:t>
    </dgm:pt>
    <dgm:pt modelId="{42351309-9936-5448-B7E1-C539AAA6EFCE}">
      <dgm:prSet custT="1"/>
      <dgm:spPr/>
      <dgm:t>
        <a:bodyPr/>
        <a:lstStyle/>
        <a:p>
          <a:pPr rtl="0"/>
          <a:r>
            <a:rPr lang="en-US" sz="1400" dirty="0" smtClean="0">
              <a:latin typeface="Century Schoolbook" charset="0"/>
              <a:ea typeface="Century Schoolbook" charset="0"/>
              <a:cs typeface="Century Schoolbook" charset="0"/>
            </a:rPr>
            <a:t>Functional Assessment of Depression (</a:t>
          </a:r>
          <a:r>
            <a:rPr lang="en-US" sz="1400" dirty="0" smtClean="0">
              <a:latin typeface="Century Schoolbook" charset="0"/>
              <a:ea typeface="Century Schoolbook" charset="0"/>
              <a:cs typeface="Century Schoolbook" charset="0"/>
              <a:hlinkClick xmlns:r="http://schemas.openxmlformats.org/officeDocument/2006/relationships" r:id="rId2" action="ppaction://hlinksldjump"/>
            </a:rPr>
            <a:t>FAD</a:t>
          </a:r>
          <a:r>
            <a:rPr lang="en-US" sz="1400" dirty="0" smtClean="0">
              <a:latin typeface="Century Schoolbook" charset="0"/>
              <a:ea typeface="Century Schoolbook" charset="0"/>
              <a:cs typeface="Century Schoolbook" charset="0"/>
            </a:rPr>
            <a:t>)</a:t>
          </a:r>
          <a:endParaRPr lang="en-US" sz="1400" dirty="0">
            <a:latin typeface="Century Schoolbook" charset="0"/>
            <a:ea typeface="Century Schoolbook" charset="0"/>
            <a:cs typeface="Century Schoolbook" charset="0"/>
          </a:endParaRPr>
        </a:p>
      </dgm:t>
    </dgm:pt>
    <dgm:pt modelId="{FDC53060-3CB0-3247-9524-AFCBB14F2265}" type="parTrans" cxnId="{8CD38281-7D89-EF46-A24E-3EABE4F157DE}">
      <dgm:prSet/>
      <dgm:spPr/>
      <dgm:t>
        <a:bodyPr/>
        <a:lstStyle/>
        <a:p>
          <a:endParaRPr lang="en-US"/>
        </a:p>
      </dgm:t>
    </dgm:pt>
    <dgm:pt modelId="{6609D0C9-681A-CD4A-B3F5-079C6500EB5C}" type="sibTrans" cxnId="{8CD38281-7D89-EF46-A24E-3EABE4F157DE}">
      <dgm:prSet/>
      <dgm:spPr/>
      <dgm:t>
        <a:bodyPr/>
        <a:lstStyle/>
        <a:p>
          <a:endParaRPr lang="en-US"/>
        </a:p>
      </dgm:t>
    </dgm:pt>
    <dgm:pt modelId="{69F13F8F-4C8B-8844-90CB-83159AB2C77A}">
      <dgm:prSet/>
      <dgm:spPr/>
      <dgm:t>
        <a:bodyPr/>
        <a:lstStyle/>
        <a:p>
          <a:pPr rtl="0"/>
          <a:r>
            <a:rPr lang="en-US" sz="900" dirty="0" smtClean="0">
              <a:latin typeface="Century Schoolbook" charset="0"/>
              <a:ea typeface="Century Schoolbook" charset="0"/>
              <a:cs typeface="Century Schoolbook" charset="0"/>
            </a:rPr>
            <a:t>Social skills deficits</a:t>
          </a:r>
          <a:endParaRPr lang="en-US" sz="900" dirty="0">
            <a:latin typeface="Century Schoolbook" charset="0"/>
            <a:ea typeface="Century Schoolbook" charset="0"/>
            <a:cs typeface="Century Schoolbook" charset="0"/>
          </a:endParaRPr>
        </a:p>
      </dgm:t>
    </dgm:pt>
    <dgm:pt modelId="{4ACF4E53-88C9-1346-88A7-D79A253AB362}" type="parTrans" cxnId="{CBFC1436-638D-5D4A-B9ED-7EBAC8059258}">
      <dgm:prSet/>
      <dgm:spPr/>
      <dgm:t>
        <a:bodyPr/>
        <a:lstStyle/>
        <a:p>
          <a:endParaRPr lang="en-US"/>
        </a:p>
      </dgm:t>
    </dgm:pt>
    <dgm:pt modelId="{08AF2D58-F29D-5F4B-8B39-46D8660C767F}" type="sibTrans" cxnId="{CBFC1436-638D-5D4A-B9ED-7EBAC8059258}">
      <dgm:prSet/>
      <dgm:spPr/>
      <dgm:t>
        <a:bodyPr/>
        <a:lstStyle/>
        <a:p>
          <a:endParaRPr lang="en-US"/>
        </a:p>
      </dgm:t>
    </dgm:pt>
    <dgm:pt modelId="{5FCB17AE-CD69-7540-83E9-99BB9CC2E852}">
      <dgm:prSet/>
      <dgm:spPr/>
      <dgm:t>
        <a:bodyPr/>
        <a:lstStyle/>
        <a:p>
          <a:pPr rtl="0"/>
          <a:r>
            <a:rPr lang="en-US" sz="900" smtClean="0">
              <a:latin typeface="Century Schoolbook" charset="0"/>
              <a:ea typeface="Century Schoolbook" charset="0"/>
              <a:cs typeface="Century Schoolbook" charset="0"/>
            </a:rPr>
            <a:t>Current relationship difficulties</a:t>
          </a:r>
          <a:endParaRPr lang="en-US" sz="900" dirty="0">
            <a:latin typeface="Century Schoolbook" charset="0"/>
            <a:ea typeface="Century Schoolbook" charset="0"/>
            <a:cs typeface="Century Schoolbook" charset="0"/>
          </a:endParaRPr>
        </a:p>
      </dgm:t>
    </dgm:pt>
    <dgm:pt modelId="{7D6B5CB6-82AD-1640-8365-F556CFFA3B9D}" type="parTrans" cxnId="{FA2160CB-4173-4F48-A618-41CCEB62D0FE}">
      <dgm:prSet/>
      <dgm:spPr/>
      <dgm:t>
        <a:bodyPr/>
        <a:lstStyle/>
        <a:p>
          <a:endParaRPr lang="en-US"/>
        </a:p>
      </dgm:t>
    </dgm:pt>
    <dgm:pt modelId="{1A1E692B-22CF-3542-BFEC-919395AE40C9}" type="sibTrans" cxnId="{FA2160CB-4173-4F48-A618-41CCEB62D0FE}">
      <dgm:prSet/>
      <dgm:spPr/>
      <dgm:t>
        <a:bodyPr/>
        <a:lstStyle/>
        <a:p>
          <a:endParaRPr lang="en-US"/>
        </a:p>
      </dgm:t>
    </dgm:pt>
    <dgm:pt modelId="{72C942AA-C1D6-BE4C-A66F-6ACDF3EA1CAB}">
      <dgm:prSet/>
      <dgm:spPr/>
      <dgm:t>
        <a:bodyPr/>
        <a:lstStyle/>
        <a:p>
          <a:pPr rtl="0"/>
          <a:r>
            <a:rPr lang="en-US" sz="900" smtClean="0">
              <a:latin typeface="Century Schoolbook" charset="0"/>
              <a:ea typeface="Century Schoolbook" charset="0"/>
              <a:cs typeface="Century Schoolbook" charset="0"/>
            </a:rPr>
            <a:t>Avoidance behavior</a:t>
          </a:r>
          <a:endParaRPr lang="en-US" sz="900" dirty="0">
            <a:latin typeface="Century Schoolbook" charset="0"/>
            <a:ea typeface="Century Schoolbook" charset="0"/>
            <a:cs typeface="Century Schoolbook" charset="0"/>
          </a:endParaRPr>
        </a:p>
      </dgm:t>
    </dgm:pt>
    <dgm:pt modelId="{C3CD2B09-A740-6C40-A748-5745545F10E2}" type="parTrans" cxnId="{734DBE8B-15B4-F14E-94BC-4E387B4E8D33}">
      <dgm:prSet/>
      <dgm:spPr/>
      <dgm:t>
        <a:bodyPr/>
        <a:lstStyle/>
        <a:p>
          <a:endParaRPr lang="en-US"/>
        </a:p>
      </dgm:t>
    </dgm:pt>
    <dgm:pt modelId="{4E08E195-A1FF-A64B-A27B-6E8B5FAFE4B5}" type="sibTrans" cxnId="{734DBE8B-15B4-F14E-94BC-4E387B4E8D33}">
      <dgm:prSet/>
      <dgm:spPr/>
      <dgm:t>
        <a:bodyPr/>
        <a:lstStyle/>
        <a:p>
          <a:endParaRPr lang="en-US"/>
        </a:p>
      </dgm:t>
    </dgm:pt>
    <dgm:pt modelId="{0A7E4AF0-081C-9742-A3C1-FB3404EB977F}">
      <dgm:prSet/>
      <dgm:spPr/>
      <dgm:t>
        <a:bodyPr/>
        <a:lstStyle/>
        <a:p>
          <a:pPr rtl="0"/>
          <a:r>
            <a:rPr lang="en-US" sz="900" smtClean="0">
              <a:latin typeface="Century Schoolbook" charset="0"/>
              <a:ea typeface="Century Schoolbook" charset="0"/>
              <a:cs typeface="Century Schoolbook" charset="0"/>
            </a:rPr>
            <a:t>Self-control</a:t>
          </a:r>
          <a:endParaRPr lang="en-US" sz="900" dirty="0">
            <a:latin typeface="Century Schoolbook" charset="0"/>
            <a:ea typeface="Century Schoolbook" charset="0"/>
            <a:cs typeface="Century Schoolbook" charset="0"/>
          </a:endParaRPr>
        </a:p>
      </dgm:t>
    </dgm:pt>
    <dgm:pt modelId="{9AC55C89-E31A-594C-A911-5C579B8AEE78}" type="parTrans" cxnId="{838442A1-826C-554C-8458-68FF729C6D5B}">
      <dgm:prSet/>
      <dgm:spPr/>
      <dgm:t>
        <a:bodyPr/>
        <a:lstStyle/>
        <a:p>
          <a:endParaRPr lang="en-US"/>
        </a:p>
      </dgm:t>
    </dgm:pt>
    <dgm:pt modelId="{57D8E706-B34E-154D-9F65-0108C5EC511D}" type="sibTrans" cxnId="{838442A1-826C-554C-8458-68FF729C6D5B}">
      <dgm:prSet/>
      <dgm:spPr/>
      <dgm:t>
        <a:bodyPr/>
        <a:lstStyle/>
        <a:p>
          <a:endParaRPr lang="en-US"/>
        </a:p>
      </dgm:t>
    </dgm:pt>
    <dgm:pt modelId="{E4E04162-5F2D-5C4D-8BC7-AADAEDD2650D}">
      <dgm:prSet/>
      <dgm:spPr/>
      <dgm:t>
        <a:bodyPr/>
        <a:lstStyle/>
        <a:p>
          <a:pPr rtl="0"/>
          <a:r>
            <a:rPr lang="en-US" sz="900" smtClean="0">
              <a:latin typeface="Century Schoolbook" charset="0"/>
              <a:ea typeface="Century Schoolbook" charset="0"/>
              <a:cs typeface="Century Schoolbook" charset="0"/>
            </a:rPr>
            <a:t>Values</a:t>
          </a:r>
          <a:endParaRPr lang="en-US" sz="900" dirty="0">
            <a:latin typeface="Century Schoolbook" charset="0"/>
            <a:ea typeface="Century Schoolbook" charset="0"/>
            <a:cs typeface="Century Schoolbook" charset="0"/>
          </a:endParaRPr>
        </a:p>
      </dgm:t>
    </dgm:pt>
    <dgm:pt modelId="{FFB17AB2-5639-F649-A999-07170ED24E0D}" type="parTrans" cxnId="{7947ABFF-DAF6-C243-8C35-ED15042E331C}">
      <dgm:prSet/>
      <dgm:spPr/>
      <dgm:t>
        <a:bodyPr/>
        <a:lstStyle/>
        <a:p>
          <a:endParaRPr lang="en-US"/>
        </a:p>
      </dgm:t>
    </dgm:pt>
    <dgm:pt modelId="{846D7502-0FD7-B541-9505-799DC0F5A31F}" type="sibTrans" cxnId="{7947ABFF-DAF6-C243-8C35-ED15042E331C}">
      <dgm:prSet/>
      <dgm:spPr/>
      <dgm:t>
        <a:bodyPr/>
        <a:lstStyle/>
        <a:p>
          <a:endParaRPr lang="en-US"/>
        </a:p>
      </dgm:t>
    </dgm:pt>
    <dgm:pt modelId="{1353A73B-4653-5F47-A4CF-76440BCD898C}">
      <dgm:prSet/>
      <dgm:spPr/>
      <dgm:t>
        <a:bodyPr/>
        <a:lstStyle/>
        <a:p>
          <a:pPr rtl="0"/>
          <a:r>
            <a:rPr lang="en-US" sz="900" smtClean="0">
              <a:latin typeface="Century Schoolbook" charset="0"/>
              <a:ea typeface="Century Schoolbook" charset="0"/>
              <a:cs typeface="Century Schoolbook" charset="0"/>
            </a:rPr>
            <a:t>Environmental transition and discrimination deficits</a:t>
          </a:r>
          <a:endParaRPr lang="en-US" sz="900" dirty="0">
            <a:latin typeface="Century Schoolbook" charset="0"/>
            <a:ea typeface="Century Schoolbook" charset="0"/>
            <a:cs typeface="Century Schoolbook" charset="0"/>
          </a:endParaRPr>
        </a:p>
      </dgm:t>
    </dgm:pt>
    <dgm:pt modelId="{C38B49F3-91BC-A542-A9E0-5619079DEE48}" type="parTrans" cxnId="{D3D7450D-920D-2746-BF5A-7ED15BE5DCA1}">
      <dgm:prSet/>
      <dgm:spPr/>
      <dgm:t>
        <a:bodyPr/>
        <a:lstStyle/>
        <a:p>
          <a:endParaRPr lang="en-US"/>
        </a:p>
      </dgm:t>
    </dgm:pt>
    <dgm:pt modelId="{98C16152-90FE-EC4F-8998-7B212CFA28FF}" type="sibTrans" cxnId="{D3D7450D-920D-2746-BF5A-7ED15BE5DCA1}">
      <dgm:prSet/>
      <dgm:spPr/>
      <dgm:t>
        <a:bodyPr/>
        <a:lstStyle/>
        <a:p>
          <a:endParaRPr lang="en-US"/>
        </a:p>
      </dgm:t>
    </dgm:pt>
    <dgm:pt modelId="{362F1AE7-F334-FE45-B21C-A88FDA0A3291}">
      <dgm:prSet/>
      <dgm:spPr/>
      <dgm:t>
        <a:bodyPr/>
        <a:lstStyle/>
        <a:p>
          <a:pPr rtl="0"/>
          <a:r>
            <a:rPr lang="en-US" sz="900" smtClean="0">
              <a:latin typeface="Century Schoolbook" charset="0"/>
              <a:ea typeface="Century Schoolbook" charset="0"/>
              <a:cs typeface="Century Schoolbook" charset="0"/>
            </a:rPr>
            <a:t>Verbal impediments</a:t>
          </a:r>
          <a:endParaRPr lang="en-US" sz="900" dirty="0">
            <a:latin typeface="Century Schoolbook" charset="0"/>
            <a:ea typeface="Century Schoolbook" charset="0"/>
            <a:cs typeface="Century Schoolbook" charset="0"/>
          </a:endParaRPr>
        </a:p>
      </dgm:t>
    </dgm:pt>
    <dgm:pt modelId="{B54304E6-92A8-9C45-9F39-4629F81CB0C2}" type="parTrans" cxnId="{A83E42E6-F502-1545-9854-1AC21245A30B}">
      <dgm:prSet/>
      <dgm:spPr/>
      <dgm:t>
        <a:bodyPr/>
        <a:lstStyle/>
        <a:p>
          <a:endParaRPr lang="en-US"/>
        </a:p>
      </dgm:t>
    </dgm:pt>
    <dgm:pt modelId="{612D5CE9-0331-7D41-886C-AEE3A98475D1}" type="sibTrans" cxnId="{A83E42E6-F502-1545-9854-1AC21245A30B}">
      <dgm:prSet/>
      <dgm:spPr/>
      <dgm:t>
        <a:bodyPr/>
        <a:lstStyle/>
        <a:p>
          <a:endParaRPr lang="en-US"/>
        </a:p>
      </dgm:t>
    </dgm:pt>
    <dgm:pt modelId="{9F8645FE-70B0-044D-ABFE-D854B53A4295}">
      <dgm:prSet custT="1"/>
      <dgm:spPr/>
      <dgm:t>
        <a:bodyPr/>
        <a:lstStyle/>
        <a:p>
          <a:pPr rtl="0"/>
          <a:r>
            <a:rPr lang="en-US" sz="1400" b="0" dirty="0" smtClean="0">
              <a:latin typeface="Century Schoolbook" charset="0"/>
              <a:ea typeface="Century Schoolbook" charset="0"/>
              <a:cs typeface="Century Schoolbook" charset="0"/>
            </a:rPr>
            <a:t>ABA</a:t>
          </a:r>
          <a:endParaRPr lang="en-US" sz="1400" b="0" dirty="0">
            <a:latin typeface="Century Schoolbook" charset="0"/>
            <a:ea typeface="Century Schoolbook" charset="0"/>
            <a:cs typeface="Century Schoolbook" charset="0"/>
          </a:endParaRPr>
        </a:p>
      </dgm:t>
    </dgm:pt>
    <dgm:pt modelId="{363A5018-F752-4A49-9F7B-7FE69E32658A}" type="parTrans" cxnId="{0C4FDF3C-8961-4149-BA14-0F2638380E47}">
      <dgm:prSet/>
      <dgm:spPr/>
      <dgm:t>
        <a:bodyPr/>
        <a:lstStyle/>
        <a:p>
          <a:endParaRPr lang="en-US"/>
        </a:p>
      </dgm:t>
    </dgm:pt>
    <dgm:pt modelId="{50B39A7E-59C9-0A44-BBC4-92F4CD520A83}" type="sibTrans" cxnId="{0C4FDF3C-8961-4149-BA14-0F2638380E47}">
      <dgm:prSet/>
      <dgm:spPr/>
      <dgm:t>
        <a:bodyPr/>
        <a:lstStyle/>
        <a:p>
          <a:endParaRPr lang="en-US"/>
        </a:p>
      </dgm:t>
    </dgm:pt>
    <dgm:pt modelId="{9E3B3816-842C-E34D-8689-4DF20EE5F7AF}">
      <dgm:prSet custT="1"/>
      <dgm:spPr/>
      <dgm:t>
        <a:bodyPr/>
        <a:lstStyle/>
        <a:p>
          <a:pPr rtl="0"/>
          <a:r>
            <a:rPr lang="en-US" sz="1400" b="0" dirty="0" smtClean="0">
              <a:latin typeface="Century Schoolbook" charset="0"/>
              <a:ea typeface="Century Schoolbook" charset="0"/>
              <a:cs typeface="Century Schoolbook" charset="0"/>
            </a:rPr>
            <a:t>Escape</a:t>
          </a:r>
          <a:endParaRPr lang="en-US" sz="1400" b="0" dirty="0">
            <a:latin typeface="Century Schoolbook" charset="0"/>
            <a:ea typeface="Century Schoolbook" charset="0"/>
            <a:cs typeface="Century Schoolbook" charset="0"/>
          </a:endParaRPr>
        </a:p>
      </dgm:t>
    </dgm:pt>
    <dgm:pt modelId="{D12A33D9-E0FA-3B42-BD89-E06AE2D33581}" type="parTrans" cxnId="{04D10C57-E269-8D46-8077-9B110B3F4558}">
      <dgm:prSet/>
      <dgm:spPr/>
      <dgm:t>
        <a:bodyPr/>
        <a:lstStyle/>
        <a:p>
          <a:endParaRPr lang="en-US"/>
        </a:p>
      </dgm:t>
    </dgm:pt>
    <dgm:pt modelId="{D43740B4-B9B1-2B4A-BE2D-E48CEC077823}" type="sibTrans" cxnId="{04D10C57-E269-8D46-8077-9B110B3F4558}">
      <dgm:prSet/>
      <dgm:spPr/>
      <dgm:t>
        <a:bodyPr/>
        <a:lstStyle/>
        <a:p>
          <a:endParaRPr lang="en-US"/>
        </a:p>
      </dgm:t>
    </dgm:pt>
    <dgm:pt modelId="{BA9A7709-7150-6A4A-BBC2-C6F5D7289E19}">
      <dgm:prSet custT="1"/>
      <dgm:spPr/>
      <dgm:t>
        <a:bodyPr/>
        <a:lstStyle/>
        <a:p>
          <a:pPr rtl="0"/>
          <a:r>
            <a:rPr lang="en-US" sz="1400" b="0" dirty="0" smtClean="0">
              <a:latin typeface="Century Schoolbook" charset="0"/>
              <a:ea typeface="Century Schoolbook" charset="0"/>
              <a:cs typeface="Century Schoolbook" charset="0"/>
            </a:rPr>
            <a:t>Attention</a:t>
          </a:r>
          <a:endParaRPr lang="en-US" sz="1400" b="0" dirty="0">
            <a:latin typeface="Century Schoolbook" charset="0"/>
            <a:ea typeface="Century Schoolbook" charset="0"/>
            <a:cs typeface="Century Schoolbook" charset="0"/>
          </a:endParaRPr>
        </a:p>
      </dgm:t>
    </dgm:pt>
    <dgm:pt modelId="{9120EE28-D7E1-8A41-9289-95529683E333}" type="parTrans" cxnId="{D95CC325-6260-A14B-AEB0-7600132D2502}">
      <dgm:prSet/>
      <dgm:spPr/>
      <dgm:t>
        <a:bodyPr/>
        <a:lstStyle/>
        <a:p>
          <a:endParaRPr lang="en-US"/>
        </a:p>
      </dgm:t>
    </dgm:pt>
    <dgm:pt modelId="{750523D3-DC4A-C84B-BA94-51DB75D72B4F}" type="sibTrans" cxnId="{D95CC325-6260-A14B-AEB0-7600132D2502}">
      <dgm:prSet/>
      <dgm:spPr/>
      <dgm:t>
        <a:bodyPr/>
        <a:lstStyle/>
        <a:p>
          <a:endParaRPr lang="en-US"/>
        </a:p>
      </dgm:t>
    </dgm:pt>
    <dgm:pt modelId="{D908AA9A-AE0D-0446-8E0D-2106E6703307}">
      <dgm:prSet custT="1"/>
      <dgm:spPr/>
      <dgm:t>
        <a:bodyPr/>
        <a:lstStyle/>
        <a:p>
          <a:pPr rtl="0"/>
          <a:r>
            <a:rPr lang="en-US" sz="1400" b="0" dirty="0" smtClean="0">
              <a:latin typeface="Century Schoolbook" charset="0"/>
              <a:ea typeface="Century Schoolbook" charset="0"/>
              <a:cs typeface="Century Schoolbook" charset="0"/>
            </a:rPr>
            <a:t>Tangibles</a:t>
          </a:r>
          <a:endParaRPr lang="en-US" sz="1400" b="0" dirty="0">
            <a:latin typeface="Century Schoolbook" charset="0"/>
            <a:ea typeface="Century Schoolbook" charset="0"/>
            <a:cs typeface="Century Schoolbook" charset="0"/>
          </a:endParaRPr>
        </a:p>
      </dgm:t>
    </dgm:pt>
    <dgm:pt modelId="{B0460CBA-BB18-144D-9032-C571F32EDD5E}" type="parTrans" cxnId="{588DC47F-0F28-6B42-88C9-EACE3DC9F9FA}">
      <dgm:prSet/>
      <dgm:spPr/>
      <dgm:t>
        <a:bodyPr/>
        <a:lstStyle/>
        <a:p>
          <a:endParaRPr lang="en-US"/>
        </a:p>
      </dgm:t>
    </dgm:pt>
    <dgm:pt modelId="{74E0F31A-428E-074E-B5C9-A517F7460B31}" type="sibTrans" cxnId="{588DC47F-0F28-6B42-88C9-EACE3DC9F9FA}">
      <dgm:prSet/>
      <dgm:spPr/>
      <dgm:t>
        <a:bodyPr/>
        <a:lstStyle/>
        <a:p>
          <a:endParaRPr lang="en-US"/>
        </a:p>
      </dgm:t>
    </dgm:pt>
    <dgm:pt modelId="{82646C41-6606-6442-A007-431872A436E2}">
      <dgm:prSet custT="1"/>
      <dgm:spPr/>
      <dgm:t>
        <a:bodyPr/>
        <a:lstStyle/>
        <a:p>
          <a:pPr rtl="0"/>
          <a:r>
            <a:rPr lang="en-US" sz="1400" b="0" dirty="0" smtClean="0">
              <a:latin typeface="Century Schoolbook" charset="0"/>
              <a:ea typeface="Century Schoolbook" charset="0"/>
              <a:cs typeface="Century Schoolbook" charset="0"/>
            </a:rPr>
            <a:t>Automatic</a:t>
          </a:r>
          <a:endParaRPr lang="en-US" sz="1400" b="0" dirty="0">
            <a:latin typeface="Century Schoolbook" charset="0"/>
            <a:ea typeface="Century Schoolbook" charset="0"/>
            <a:cs typeface="Century Schoolbook" charset="0"/>
          </a:endParaRPr>
        </a:p>
      </dgm:t>
    </dgm:pt>
    <dgm:pt modelId="{EA11CFFF-9D29-A540-903E-CBCA8C5505CA}" type="parTrans" cxnId="{FB5C78C2-9861-C241-811E-5B3AA99D0E6C}">
      <dgm:prSet/>
      <dgm:spPr/>
      <dgm:t>
        <a:bodyPr/>
        <a:lstStyle/>
        <a:p>
          <a:endParaRPr lang="en-US"/>
        </a:p>
      </dgm:t>
    </dgm:pt>
    <dgm:pt modelId="{FCCB9B6D-594F-3F4F-8574-ABD0AC62EE95}" type="sibTrans" cxnId="{FB5C78C2-9861-C241-811E-5B3AA99D0E6C}">
      <dgm:prSet/>
      <dgm:spPr/>
      <dgm:t>
        <a:bodyPr/>
        <a:lstStyle/>
        <a:p>
          <a:endParaRPr lang="en-US"/>
        </a:p>
      </dgm:t>
    </dgm:pt>
    <dgm:pt modelId="{5D07ACEB-F96E-294D-9C65-6E306EF9C40A}">
      <dgm:prSet/>
      <dgm:spPr/>
      <dgm:t>
        <a:bodyPr/>
        <a:lstStyle/>
        <a:p>
          <a:pPr rtl="0"/>
          <a:r>
            <a:rPr lang="en-US" b="1" dirty="0" smtClean="0">
              <a:solidFill>
                <a:schemeClr val="bg1"/>
              </a:solidFill>
              <a:latin typeface="Century Schoolbook" charset="0"/>
              <a:ea typeface="Century Schoolbook" charset="0"/>
              <a:cs typeface="Century Schoolbook" charset="0"/>
              <a:hlinkClick xmlns:r="http://schemas.openxmlformats.org/officeDocument/2006/relationships" r:id="rId3" action="ppaction://hlinksldjump"/>
            </a:rPr>
            <a:t>Functional system of classification for CRB’s: </a:t>
          </a:r>
          <a:endParaRPr lang="en-US" dirty="0">
            <a:solidFill>
              <a:schemeClr val="bg1"/>
            </a:solidFill>
            <a:latin typeface="Century Schoolbook" charset="0"/>
            <a:ea typeface="Century Schoolbook" charset="0"/>
            <a:cs typeface="Century Schoolbook" charset="0"/>
          </a:endParaRPr>
        </a:p>
      </dgm:t>
    </dgm:pt>
    <dgm:pt modelId="{9D68DE3A-FC3D-A64F-A63B-F7F0559DA5B6}" type="parTrans" cxnId="{2C14A549-0AFB-FC40-BEFB-A10374992460}">
      <dgm:prSet/>
      <dgm:spPr/>
      <dgm:t>
        <a:bodyPr/>
        <a:lstStyle/>
        <a:p>
          <a:endParaRPr lang="en-US"/>
        </a:p>
      </dgm:t>
    </dgm:pt>
    <dgm:pt modelId="{E9A0A3C7-83D8-C84C-ACAE-3EB400D178A2}" type="sibTrans" cxnId="{2C14A549-0AFB-FC40-BEFB-A10374992460}">
      <dgm:prSet/>
      <dgm:spPr/>
      <dgm:t>
        <a:bodyPr/>
        <a:lstStyle/>
        <a:p>
          <a:endParaRPr lang="en-US"/>
        </a:p>
      </dgm:t>
    </dgm:pt>
    <dgm:pt modelId="{7796A972-C845-164B-BF09-F63EB289B2A8}" type="pres">
      <dgm:prSet presAssocID="{51EE9A3A-BA2A-CB42-8348-C75B78DE5F6D}" presName="cycle" presStyleCnt="0">
        <dgm:presLayoutVars>
          <dgm:chMax val="1"/>
          <dgm:dir/>
          <dgm:animLvl val="ctr"/>
          <dgm:resizeHandles val="exact"/>
        </dgm:presLayoutVars>
      </dgm:prSet>
      <dgm:spPr/>
      <dgm:t>
        <a:bodyPr/>
        <a:lstStyle/>
        <a:p>
          <a:endParaRPr lang="en-US"/>
        </a:p>
      </dgm:t>
    </dgm:pt>
    <dgm:pt modelId="{F0ABDC02-6957-734F-9D26-6AEA59BFCF89}" type="pres">
      <dgm:prSet presAssocID="{5D07ACEB-F96E-294D-9C65-6E306EF9C40A}" presName="centerShape" presStyleLbl="node0" presStyleIdx="0" presStyleCnt="1"/>
      <dgm:spPr/>
      <dgm:t>
        <a:bodyPr/>
        <a:lstStyle/>
        <a:p>
          <a:endParaRPr lang="en-US"/>
        </a:p>
      </dgm:t>
    </dgm:pt>
    <dgm:pt modelId="{C906A541-FB43-274F-ADA7-89578892A70A}" type="pres">
      <dgm:prSet presAssocID="{37A45C9C-4F1C-FF40-95F7-EDFFFBDFA7F7}" presName="parTrans" presStyleLbl="bgSibTrans2D1" presStyleIdx="0" presStyleCnt="3"/>
      <dgm:spPr/>
      <dgm:t>
        <a:bodyPr/>
        <a:lstStyle/>
        <a:p>
          <a:endParaRPr lang="en-US"/>
        </a:p>
      </dgm:t>
    </dgm:pt>
    <dgm:pt modelId="{535419C1-C24C-064F-8EB5-66B1650C7DD8}" type="pres">
      <dgm:prSet presAssocID="{3E304786-180F-D641-AFD6-C572F945AFAC}" presName="node" presStyleLbl="node1" presStyleIdx="0" presStyleCnt="3" custScaleX="117642" custScaleY="118127" custRadScaleRad="118558" custRadScaleInc="-649">
        <dgm:presLayoutVars>
          <dgm:bulletEnabled val="1"/>
        </dgm:presLayoutVars>
      </dgm:prSet>
      <dgm:spPr/>
      <dgm:t>
        <a:bodyPr/>
        <a:lstStyle/>
        <a:p>
          <a:endParaRPr lang="en-US"/>
        </a:p>
      </dgm:t>
    </dgm:pt>
    <dgm:pt modelId="{374E369C-5AB7-0A4C-A870-2A83A52F3EAA}" type="pres">
      <dgm:prSet presAssocID="{FDC53060-3CB0-3247-9524-AFCBB14F2265}" presName="parTrans" presStyleLbl="bgSibTrans2D1" presStyleIdx="1" presStyleCnt="3"/>
      <dgm:spPr/>
      <dgm:t>
        <a:bodyPr/>
        <a:lstStyle/>
        <a:p>
          <a:endParaRPr lang="en-US"/>
        </a:p>
      </dgm:t>
    </dgm:pt>
    <dgm:pt modelId="{D8661E08-A248-3D48-93E4-FF450772D391}" type="pres">
      <dgm:prSet presAssocID="{42351309-9936-5448-B7E1-C539AAA6EFCE}" presName="node" presStyleLbl="node1" presStyleIdx="1" presStyleCnt="3" custScaleX="125736" custScaleY="100050" custRadScaleRad="100010" custRadScaleInc="635">
        <dgm:presLayoutVars>
          <dgm:bulletEnabled val="1"/>
        </dgm:presLayoutVars>
      </dgm:prSet>
      <dgm:spPr/>
      <dgm:t>
        <a:bodyPr/>
        <a:lstStyle/>
        <a:p>
          <a:endParaRPr lang="en-US"/>
        </a:p>
      </dgm:t>
    </dgm:pt>
    <dgm:pt modelId="{1D9BD581-89AF-5647-89A9-57B00060EA97}" type="pres">
      <dgm:prSet presAssocID="{363A5018-F752-4A49-9F7B-7FE69E32658A}" presName="parTrans" presStyleLbl="bgSibTrans2D1" presStyleIdx="2" presStyleCnt="3"/>
      <dgm:spPr/>
      <dgm:t>
        <a:bodyPr/>
        <a:lstStyle/>
        <a:p>
          <a:endParaRPr lang="en-US"/>
        </a:p>
      </dgm:t>
    </dgm:pt>
    <dgm:pt modelId="{3F5BB2CF-9321-A445-BBAA-10BCE980BB3B}" type="pres">
      <dgm:prSet presAssocID="{9F8645FE-70B0-044D-ABFE-D854B53A4295}" presName="node" presStyleLbl="node1" presStyleIdx="2" presStyleCnt="3" custScaleX="123679" custScaleY="118152" custRadScaleRad="117864" custRadScaleInc="2708">
        <dgm:presLayoutVars>
          <dgm:bulletEnabled val="1"/>
        </dgm:presLayoutVars>
      </dgm:prSet>
      <dgm:spPr/>
      <dgm:t>
        <a:bodyPr/>
        <a:lstStyle/>
        <a:p>
          <a:endParaRPr lang="en-US"/>
        </a:p>
      </dgm:t>
    </dgm:pt>
  </dgm:ptLst>
  <dgm:cxnLst>
    <dgm:cxn modelId="{7947ABFF-DAF6-C243-8C35-ED15042E331C}" srcId="{42351309-9936-5448-B7E1-C539AAA6EFCE}" destId="{E4E04162-5F2D-5C4D-8BC7-AADAEDD2650D}" srcOrd="4" destOrd="0" parTransId="{FFB17AB2-5639-F649-A999-07170ED24E0D}" sibTransId="{846D7502-0FD7-B541-9505-799DC0F5A31F}"/>
    <dgm:cxn modelId="{0C4FDF3C-8961-4149-BA14-0F2638380E47}" srcId="{5D07ACEB-F96E-294D-9C65-6E306EF9C40A}" destId="{9F8645FE-70B0-044D-ABFE-D854B53A4295}" srcOrd="2" destOrd="0" parTransId="{363A5018-F752-4A49-9F7B-7FE69E32658A}" sibTransId="{50B39A7E-59C9-0A44-BBC4-92F4CD520A83}"/>
    <dgm:cxn modelId="{A83E42E6-F502-1545-9854-1AC21245A30B}" srcId="{42351309-9936-5448-B7E1-C539AAA6EFCE}" destId="{362F1AE7-F334-FE45-B21C-A88FDA0A3291}" srcOrd="6" destOrd="0" parTransId="{B54304E6-92A8-9C45-9F39-4629F81CB0C2}" sibTransId="{612D5CE9-0331-7D41-886C-AEE3A98475D1}"/>
    <dgm:cxn modelId="{D2DEDCD6-C9B1-534B-B9B1-BC15D88A0A5B}" type="presOf" srcId="{5D07ACEB-F96E-294D-9C65-6E306EF9C40A}" destId="{F0ABDC02-6957-734F-9D26-6AEA59BFCF89}" srcOrd="0" destOrd="0" presId="urn:microsoft.com/office/officeart/2005/8/layout/radial4"/>
    <dgm:cxn modelId="{8398925F-2181-7948-85DD-9A5EA44AD984}" type="presOf" srcId="{EBE57B6E-E3F9-C645-B76C-6EA45BD7C98A}" destId="{535419C1-C24C-064F-8EB5-66B1650C7DD8}" srcOrd="0" destOrd="5" presId="urn:microsoft.com/office/officeart/2005/8/layout/radial4"/>
    <dgm:cxn modelId="{734DBE8B-15B4-F14E-94BC-4E387B4E8D33}" srcId="{42351309-9936-5448-B7E1-C539AAA6EFCE}" destId="{72C942AA-C1D6-BE4C-A66F-6ACDF3EA1CAB}" srcOrd="2" destOrd="0" parTransId="{C3CD2B09-A740-6C40-A748-5745545F10E2}" sibTransId="{4E08E195-A1FF-A64B-A27B-6E8B5FAFE4B5}"/>
    <dgm:cxn modelId="{87FAA94A-B033-254A-920A-083D1D4CC059}" type="presOf" srcId="{E4E04162-5F2D-5C4D-8BC7-AADAEDD2650D}" destId="{D8661E08-A248-3D48-93E4-FF450772D391}" srcOrd="0" destOrd="5" presId="urn:microsoft.com/office/officeart/2005/8/layout/radial4"/>
    <dgm:cxn modelId="{702935D0-3611-D545-B30B-3DA1B1B3A004}" type="presOf" srcId="{51EE9A3A-BA2A-CB42-8348-C75B78DE5F6D}" destId="{7796A972-C845-164B-BF09-F63EB289B2A8}" srcOrd="0" destOrd="0" presId="urn:microsoft.com/office/officeart/2005/8/layout/radial4"/>
    <dgm:cxn modelId="{EC7D69B9-2247-EB43-9E42-2F815C5E9A07}" type="presOf" srcId="{0A7E4AF0-081C-9742-A3C1-FB3404EB977F}" destId="{D8661E08-A248-3D48-93E4-FF450772D391}" srcOrd="0" destOrd="4" presId="urn:microsoft.com/office/officeart/2005/8/layout/radial4"/>
    <dgm:cxn modelId="{7EAC759D-A3B0-D84F-893D-31E10A8C476A}" srcId="{3E304786-180F-D641-AFD6-C572F945AFAC}" destId="{F4657170-B588-D246-8A82-29DD5FA9152C}" srcOrd="3" destOrd="0" parTransId="{E9B22D9C-28C5-8443-88B4-0E89562030AA}" sibTransId="{6D177F52-8BBF-174B-B06B-4F5EC95D9D13}"/>
    <dgm:cxn modelId="{AC2F3ABE-2E30-E046-ACE1-56871BB382C6}" type="presOf" srcId="{6A388B35-37CD-5B41-ABE2-8AA59EA281EC}" destId="{535419C1-C24C-064F-8EB5-66B1650C7DD8}" srcOrd="0" destOrd="3" presId="urn:microsoft.com/office/officeart/2005/8/layout/radial4"/>
    <dgm:cxn modelId="{588DC47F-0F28-6B42-88C9-EACE3DC9F9FA}" srcId="{9F8645FE-70B0-044D-ABFE-D854B53A4295}" destId="{D908AA9A-AE0D-0446-8E0D-2106E6703307}" srcOrd="2" destOrd="0" parTransId="{B0460CBA-BB18-144D-9032-C571F32EDD5E}" sibTransId="{74E0F31A-428E-074E-B5C9-A517F7460B31}"/>
    <dgm:cxn modelId="{FB5C78C2-9861-C241-811E-5B3AA99D0E6C}" srcId="{9F8645FE-70B0-044D-ABFE-D854B53A4295}" destId="{82646C41-6606-6442-A007-431872A436E2}" srcOrd="3" destOrd="0" parTransId="{EA11CFFF-9D29-A540-903E-CBCA8C5505CA}" sibTransId="{FCCB9B6D-594F-3F4F-8574-ABD0AC62EE95}"/>
    <dgm:cxn modelId="{CBFC1436-638D-5D4A-B9ED-7EBAC8059258}" srcId="{42351309-9936-5448-B7E1-C539AAA6EFCE}" destId="{69F13F8F-4C8B-8844-90CB-83159AB2C77A}" srcOrd="0" destOrd="0" parTransId="{4ACF4E53-88C9-1346-88A7-D79A253AB362}" sibTransId="{08AF2D58-F29D-5F4B-8B39-46D8660C767F}"/>
    <dgm:cxn modelId="{590A0482-DEB7-AA40-9937-616C855FD4E0}" type="presOf" srcId="{1353A73B-4653-5F47-A4CF-76440BCD898C}" destId="{D8661E08-A248-3D48-93E4-FF450772D391}" srcOrd="0" destOrd="6" presId="urn:microsoft.com/office/officeart/2005/8/layout/radial4"/>
    <dgm:cxn modelId="{3A6A7D3D-3D0E-BC4C-B733-09CA22D918E4}" type="presOf" srcId="{3E304786-180F-D641-AFD6-C572F945AFAC}" destId="{535419C1-C24C-064F-8EB5-66B1650C7DD8}" srcOrd="0" destOrd="0" presId="urn:microsoft.com/office/officeart/2005/8/layout/radial4"/>
    <dgm:cxn modelId="{D3D7450D-920D-2746-BF5A-7ED15BE5DCA1}" srcId="{42351309-9936-5448-B7E1-C539AAA6EFCE}" destId="{1353A73B-4653-5F47-A4CF-76440BCD898C}" srcOrd="5" destOrd="0" parTransId="{C38B49F3-91BC-A542-A9E0-5619079DEE48}" sibTransId="{98C16152-90FE-EC4F-8998-7B212CFA28FF}"/>
    <dgm:cxn modelId="{8BBD9C65-D998-0B4E-90BE-6EE3977F81BE}" srcId="{3E304786-180F-D641-AFD6-C572F945AFAC}" destId="{6A388B35-37CD-5B41-ABE2-8AA59EA281EC}" srcOrd="2" destOrd="0" parTransId="{A7D48418-307D-0C45-BCD6-E4008B8F2548}" sibTransId="{07A47FC7-CC11-544D-B0B6-47D99926332F}"/>
    <dgm:cxn modelId="{1F57EE60-3A40-9F4E-AAB5-BC8FE913F518}" type="presOf" srcId="{363A5018-F752-4A49-9F7B-7FE69E32658A}" destId="{1D9BD581-89AF-5647-89A9-57B00060EA97}" srcOrd="0" destOrd="0" presId="urn:microsoft.com/office/officeart/2005/8/layout/radial4"/>
    <dgm:cxn modelId="{2D1AADCB-F608-194E-AEFF-97AF22499584}" type="presOf" srcId="{BA9A7709-7150-6A4A-BBC2-C6F5D7289E19}" destId="{3F5BB2CF-9321-A445-BBAA-10BCE980BB3B}" srcOrd="0" destOrd="2" presId="urn:microsoft.com/office/officeart/2005/8/layout/radial4"/>
    <dgm:cxn modelId="{3A6676A7-860E-EC44-9197-0D31B6ED52CC}" type="presOf" srcId="{72C942AA-C1D6-BE4C-A66F-6ACDF3EA1CAB}" destId="{D8661E08-A248-3D48-93E4-FF450772D391}" srcOrd="0" destOrd="3" presId="urn:microsoft.com/office/officeart/2005/8/layout/radial4"/>
    <dgm:cxn modelId="{3C2B390C-C210-9541-851F-91825C93B6B2}" type="presOf" srcId="{8DE32FD3-0797-2044-9286-E63921269AFF}" destId="{535419C1-C24C-064F-8EB5-66B1650C7DD8}" srcOrd="0" destOrd="1" presId="urn:microsoft.com/office/officeart/2005/8/layout/radial4"/>
    <dgm:cxn modelId="{545441D6-D284-0942-98C7-FD67B13D1672}" type="presOf" srcId="{FDC53060-3CB0-3247-9524-AFCBB14F2265}" destId="{374E369C-5AB7-0A4C-A870-2A83A52F3EAA}" srcOrd="0" destOrd="0" presId="urn:microsoft.com/office/officeart/2005/8/layout/radial4"/>
    <dgm:cxn modelId="{04D10C57-E269-8D46-8077-9B110B3F4558}" srcId="{9F8645FE-70B0-044D-ABFE-D854B53A4295}" destId="{9E3B3816-842C-E34D-8689-4DF20EE5F7AF}" srcOrd="0" destOrd="0" parTransId="{D12A33D9-E0FA-3B42-BD89-E06AE2D33581}" sibTransId="{D43740B4-B9B1-2B4A-BE2D-E48CEC077823}"/>
    <dgm:cxn modelId="{EDC5AE5D-A660-CC41-A424-12131227E006}" type="presOf" srcId="{82646C41-6606-6442-A007-431872A436E2}" destId="{3F5BB2CF-9321-A445-BBAA-10BCE980BB3B}" srcOrd="0" destOrd="4" presId="urn:microsoft.com/office/officeart/2005/8/layout/radial4"/>
    <dgm:cxn modelId="{FA2160CB-4173-4F48-A618-41CCEB62D0FE}" srcId="{42351309-9936-5448-B7E1-C539AAA6EFCE}" destId="{5FCB17AE-CD69-7540-83E9-99BB9CC2E852}" srcOrd="1" destOrd="0" parTransId="{7D6B5CB6-82AD-1640-8365-F556CFFA3B9D}" sibTransId="{1A1E692B-22CF-3542-BFEC-919395AE40C9}"/>
    <dgm:cxn modelId="{EA82CE9D-995D-F442-88B7-38E49FD46A51}" type="presOf" srcId="{5FCB17AE-CD69-7540-83E9-99BB9CC2E852}" destId="{D8661E08-A248-3D48-93E4-FF450772D391}" srcOrd="0" destOrd="2" presId="urn:microsoft.com/office/officeart/2005/8/layout/radial4"/>
    <dgm:cxn modelId="{2C772D66-ECCD-C642-B7B1-911E6D069189}" type="presOf" srcId="{D908AA9A-AE0D-0446-8E0D-2106E6703307}" destId="{3F5BB2CF-9321-A445-BBAA-10BCE980BB3B}" srcOrd="0" destOrd="3" presId="urn:microsoft.com/office/officeart/2005/8/layout/radial4"/>
    <dgm:cxn modelId="{6D1FB07C-65D8-7348-ACFA-B4C422406118}" srcId="{3E304786-180F-D641-AFD6-C572F945AFAC}" destId="{5CD23FCD-C897-D34F-9485-40131010F05C}" srcOrd="1" destOrd="0" parTransId="{D08BB60A-2F28-8543-B412-03C9B44F30B1}" sibTransId="{B6BF01EF-B033-1B44-AC53-62129100C9DD}"/>
    <dgm:cxn modelId="{109CBD71-C784-9247-AC85-ED2C946C930E}" srcId="{3E304786-180F-D641-AFD6-C572F945AFAC}" destId="{8DE32FD3-0797-2044-9286-E63921269AFF}" srcOrd="0" destOrd="0" parTransId="{92FC687D-6F83-C44E-8388-C9306E282624}" sibTransId="{A4C1FF5A-62AA-4241-8C56-A9D825150089}"/>
    <dgm:cxn modelId="{2C14A549-0AFB-FC40-BEFB-A10374992460}" srcId="{51EE9A3A-BA2A-CB42-8348-C75B78DE5F6D}" destId="{5D07ACEB-F96E-294D-9C65-6E306EF9C40A}" srcOrd="0" destOrd="0" parTransId="{9D68DE3A-FC3D-A64F-A63B-F7F0559DA5B6}" sibTransId="{E9A0A3C7-83D8-C84C-ACAE-3EB400D178A2}"/>
    <dgm:cxn modelId="{CE5D776A-B096-9D46-A6CD-E02CDB6A5452}" type="presOf" srcId="{9F8645FE-70B0-044D-ABFE-D854B53A4295}" destId="{3F5BB2CF-9321-A445-BBAA-10BCE980BB3B}" srcOrd="0" destOrd="0" presId="urn:microsoft.com/office/officeart/2005/8/layout/radial4"/>
    <dgm:cxn modelId="{D95CC325-6260-A14B-AEB0-7600132D2502}" srcId="{9F8645FE-70B0-044D-ABFE-D854B53A4295}" destId="{BA9A7709-7150-6A4A-BBC2-C6F5D7289E19}" srcOrd="1" destOrd="0" parTransId="{9120EE28-D7E1-8A41-9289-95529683E333}" sibTransId="{750523D3-DC4A-C84B-BA94-51DB75D72B4F}"/>
    <dgm:cxn modelId="{96C685A8-1B04-BF47-B44F-B3DCDDC6E852}" srcId="{5D07ACEB-F96E-294D-9C65-6E306EF9C40A}" destId="{3E304786-180F-D641-AFD6-C572F945AFAC}" srcOrd="0" destOrd="0" parTransId="{37A45C9C-4F1C-FF40-95F7-EDFFFBDFA7F7}" sibTransId="{CCEE0E05-C0CB-9842-AF1D-105EFD67B7E6}"/>
    <dgm:cxn modelId="{3D02C4E4-D607-B446-929C-273221142A94}" type="presOf" srcId="{69F13F8F-4C8B-8844-90CB-83159AB2C77A}" destId="{D8661E08-A248-3D48-93E4-FF450772D391}" srcOrd="0" destOrd="1" presId="urn:microsoft.com/office/officeart/2005/8/layout/radial4"/>
    <dgm:cxn modelId="{838442A1-826C-554C-8458-68FF729C6D5B}" srcId="{42351309-9936-5448-B7E1-C539AAA6EFCE}" destId="{0A7E4AF0-081C-9742-A3C1-FB3404EB977F}" srcOrd="3" destOrd="0" parTransId="{9AC55C89-E31A-594C-A911-5C579B8AEE78}" sibTransId="{57D8E706-B34E-154D-9F65-0108C5EC511D}"/>
    <dgm:cxn modelId="{8CD38281-7D89-EF46-A24E-3EABE4F157DE}" srcId="{5D07ACEB-F96E-294D-9C65-6E306EF9C40A}" destId="{42351309-9936-5448-B7E1-C539AAA6EFCE}" srcOrd="1" destOrd="0" parTransId="{FDC53060-3CB0-3247-9524-AFCBB14F2265}" sibTransId="{6609D0C9-681A-CD4A-B3F5-079C6500EB5C}"/>
    <dgm:cxn modelId="{FCEFEE7E-5551-294A-AA79-F258982721BE}" type="presOf" srcId="{5CD23FCD-C897-D34F-9485-40131010F05C}" destId="{535419C1-C24C-064F-8EB5-66B1650C7DD8}" srcOrd="0" destOrd="2" presId="urn:microsoft.com/office/officeart/2005/8/layout/radial4"/>
    <dgm:cxn modelId="{C882D6F1-A46A-D740-9C6A-E9C8E8A80FAF}" type="presOf" srcId="{37A45C9C-4F1C-FF40-95F7-EDFFFBDFA7F7}" destId="{C906A541-FB43-274F-ADA7-89578892A70A}" srcOrd="0" destOrd="0" presId="urn:microsoft.com/office/officeart/2005/8/layout/radial4"/>
    <dgm:cxn modelId="{20A220FA-7D5A-E144-B66C-33A8AEDE4540}" type="presOf" srcId="{9E3B3816-842C-E34D-8689-4DF20EE5F7AF}" destId="{3F5BB2CF-9321-A445-BBAA-10BCE980BB3B}" srcOrd="0" destOrd="1" presId="urn:microsoft.com/office/officeart/2005/8/layout/radial4"/>
    <dgm:cxn modelId="{AFEF64A2-9A75-AC46-B5A9-6C25D7CAFD72}" type="presOf" srcId="{42351309-9936-5448-B7E1-C539AAA6EFCE}" destId="{D8661E08-A248-3D48-93E4-FF450772D391}" srcOrd="0" destOrd="0" presId="urn:microsoft.com/office/officeart/2005/8/layout/radial4"/>
    <dgm:cxn modelId="{A57D16B6-6727-8745-A1FF-7EFE673FCE27}" type="presOf" srcId="{F4657170-B588-D246-8A82-29DD5FA9152C}" destId="{535419C1-C24C-064F-8EB5-66B1650C7DD8}" srcOrd="0" destOrd="4" presId="urn:microsoft.com/office/officeart/2005/8/layout/radial4"/>
    <dgm:cxn modelId="{54491070-01DC-EE4D-81D9-44E09A3525EF}" srcId="{3E304786-180F-D641-AFD6-C572F945AFAC}" destId="{EBE57B6E-E3F9-C645-B76C-6EA45BD7C98A}" srcOrd="4" destOrd="0" parTransId="{BD2A5358-9156-C448-A244-5C62AF8185B2}" sibTransId="{76AD254B-A754-5E4F-BA40-DE86FCC087EC}"/>
    <dgm:cxn modelId="{4E8F9CC3-8E4B-2C40-A877-AE199488B78B}" type="presOf" srcId="{362F1AE7-F334-FE45-B21C-A88FDA0A3291}" destId="{D8661E08-A248-3D48-93E4-FF450772D391}" srcOrd="0" destOrd="7" presId="urn:microsoft.com/office/officeart/2005/8/layout/radial4"/>
    <dgm:cxn modelId="{6DB962C4-3C64-574B-88FE-9CFCDEA4DAF8}" type="presParOf" srcId="{7796A972-C845-164B-BF09-F63EB289B2A8}" destId="{F0ABDC02-6957-734F-9D26-6AEA59BFCF89}" srcOrd="0" destOrd="0" presId="urn:microsoft.com/office/officeart/2005/8/layout/radial4"/>
    <dgm:cxn modelId="{63324AB7-6921-1B49-88E5-B6C9D64B0428}" type="presParOf" srcId="{7796A972-C845-164B-BF09-F63EB289B2A8}" destId="{C906A541-FB43-274F-ADA7-89578892A70A}" srcOrd="1" destOrd="0" presId="urn:microsoft.com/office/officeart/2005/8/layout/radial4"/>
    <dgm:cxn modelId="{0B97F404-BE4B-824C-AA85-0AD9492ACB78}" type="presParOf" srcId="{7796A972-C845-164B-BF09-F63EB289B2A8}" destId="{535419C1-C24C-064F-8EB5-66B1650C7DD8}" srcOrd="2" destOrd="0" presId="urn:microsoft.com/office/officeart/2005/8/layout/radial4"/>
    <dgm:cxn modelId="{F25E1D9A-B687-F448-A570-B37D38642687}" type="presParOf" srcId="{7796A972-C845-164B-BF09-F63EB289B2A8}" destId="{374E369C-5AB7-0A4C-A870-2A83A52F3EAA}" srcOrd="3" destOrd="0" presId="urn:microsoft.com/office/officeart/2005/8/layout/radial4"/>
    <dgm:cxn modelId="{16FA1133-EFF9-6D46-9792-3BC882462A9E}" type="presParOf" srcId="{7796A972-C845-164B-BF09-F63EB289B2A8}" destId="{D8661E08-A248-3D48-93E4-FF450772D391}" srcOrd="4" destOrd="0" presId="urn:microsoft.com/office/officeart/2005/8/layout/radial4"/>
    <dgm:cxn modelId="{13EA941C-F906-AC44-A8F0-1827D5374A63}" type="presParOf" srcId="{7796A972-C845-164B-BF09-F63EB289B2A8}" destId="{1D9BD581-89AF-5647-89A9-57B00060EA97}" srcOrd="5" destOrd="0" presId="urn:microsoft.com/office/officeart/2005/8/layout/radial4"/>
    <dgm:cxn modelId="{9E15C3EA-C6DA-4D4F-B3A0-914187BD452E}" type="presParOf" srcId="{7796A972-C845-164B-BF09-F63EB289B2A8}" destId="{3F5BB2CF-9321-A445-BBAA-10BCE980BB3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1DDE9E-AA43-264A-A0BD-3B72B96C3D84}" type="doc">
      <dgm:prSet loTypeId="urn:microsoft.com/office/officeart/2009/3/layout/StepUpProcess" loCatId="" qsTypeId="urn:microsoft.com/office/officeart/2005/8/quickstyle/simple4" qsCatId="simple" csTypeId="urn:microsoft.com/office/officeart/2005/8/colors/accent0_3" csCatId="mainScheme" phldr="1"/>
      <dgm:spPr/>
      <dgm:t>
        <a:bodyPr/>
        <a:lstStyle/>
        <a:p>
          <a:endParaRPr lang="en-US"/>
        </a:p>
      </dgm:t>
    </dgm:pt>
    <dgm:pt modelId="{36D947FF-5B8F-E34D-8DC0-3F23C9D1D36E}">
      <dgm:prSet phldrT="[Text]"/>
      <dgm:spPr/>
      <dgm:t>
        <a:bodyPr/>
        <a:lstStyle/>
        <a:p>
          <a:r>
            <a:rPr lang="en-US" dirty="0" smtClean="0">
              <a:latin typeface="Century Schoolbook" charset="0"/>
              <a:ea typeface="Century Schoolbook" charset="0"/>
              <a:cs typeface="Century Schoolbook" charset="0"/>
              <a:hlinkClick xmlns:r="http://schemas.openxmlformats.org/officeDocument/2006/relationships" r:id="rId1" action="ppaction://hlinksldjump"/>
            </a:rPr>
            <a:t>To describe therapeutic</a:t>
          </a:r>
          <a:r>
            <a:rPr lang="en-US" baseline="0" dirty="0" smtClean="0">
              <a:latin typeface="Century Schoolbook" charset="0"/>
              <a:ea typeface="Century Schoolbook" charset="0"/>
              <a:cs typeface="Century Schoolbook" charset="0"/>
              <a:hlinkClick xmlns:r="http://schemas.openxmlformats.org/officeDocument/2006/relationships" r:id="rId1" action="ppaction://hlinksldjump"/>
            </a:rPr>
            <a:t> procedures in detail</a:t>
          </a:r>
          <a:endParaRPr lang="en-US" dirty="0">
            <a:latin typeface="Century Schoolbook" charset="0"/>
            <a:ea typeface="Century Schoolbook" charset="0"/>
            <a:cs typeface="Century Schoolbook" charset="0"/>
          </a:endParaRPr>
        </a:p>
      </dgm:t>
    </dgm:pt>
    <dgm:pt modelId="{A8DD75D8-CC0E-384D-BDFA-7534134B583C}" type="parTrans" cxnId="{49571449-7976-2646-BA2B-1A9E1A28EF4C}">
      <dgm:prSet/>
      <dgm:spPr/>
      <dgm:t>
        <a:bodyPr/>
        <a:lstStyle/>
        <a:p>
          <a:endParaRPr lang="en-US"/>
        </a:p>
      </dgm:t>
    </dgm:pt>
    <dgm:pt modelId="{01901C1A-3D1C-D94C-AE00-4BDAEF45B3BB}" type="sibTrans" cxnId="{49571449-7976-2646-BA2B-1A9E1A28EF4C}">
      <dgm:prSet/>
      <dgm:spPr/>
      <dgm:t>
        <a:bodyPr/>
        <a:lstStyle/>
        <a:p>
          <a:endParaRPr lang="en-US"/>
        </a:p>
      </dgm:t>
    </dgm:pt>
    <dgm:pt modelId="{21EEED42-A825-6D45-BF06-9687E131EF79}">
      <dgm:prSet phldrT="[Text]"/>
      <dgm:spPr/>
      <dgm:t>
        <a:bodyPr/>
        <a:lstStyle/>
        <a:p>
          <a:r>
            <a:rPr lang="en-US" dirty="0" smtClean="0">
              <a:latin typeface="Century Schoolbook" charset="0"/>
              <a:ea typeface="Century Schoolbook" charset="0"/>
              <a:cs typeface="Century Schoolbook" charset="0"/>
            </a:rPr>
            <a:t>To</a:t>
          </a:r>
          <a:r>
            <a:rPr lang="en-US" baseline="0" dirty="0" smtClean="0">
              <a:latin typeface="Century Schoolbook" charset="0"/>
              <a:ea typeface="Century Schoolbook" charset="0"/>
              <a:cs typeface="Century Schoolbook" charset="0"/>
            </a:rPr>
            <a:t> develop a FAP manual based on processes (including procedures and controlling variables)</a:t>
          </a:r>
          <a:endParaRPr lang="en-US" dirty="0">
            <a:latin typeface="Century Schoolbook" charset="0"/>
            <a:ea typeface="Century Schoolbook" charset="0"/>
            <a:cs typeface="Century Schoolbook" charset="0"/>
          </a:endParaRPr>
        </a:p>
      </dgm:t>
    </dgm:pt>
    <dgm:pt modelId="{535BB912-9D3A-9440-9277-9F20C4A473C9}" type="parTrans" cxnId="{F5FD88BB-9F80-2642-A276-226F4FB5E414}">
      <dgm:prSet/>
      <dgm:spPr/>
      <dgm:t>
        <a:bodyPr/>
        <a:lstStyle/>
        <a:p>
          <a:endParaRPr lang="en-US"/>
        </a:p>
      </dgm:t>
    </dgm:pt>
    <dgm:pt modelId="{0D1B5968-78CF-EB48-8CB6-F0FD13829EF2}" type="sibTrans" cxnId="{F5FD88BB-9F80-2642-A276-226F4FB5E414}">
      <dgm:prSet/>
      <dgm:spPr/>
      <dgm:t>
        <a:bodyPr/>
        <a:lstStyle/>
        <a:p>
          <a:endParaRPr lang="en-US"/>
        </a:p>
      </dgm:t>
    </dgm:pt>
    <dgm:pt modelId="{E03D9667-9775-DB4C-B07D-8D197649F990}">
      <dgm:prSet phldrT="[Text]"/>
      <dgm:spPr/>
      <dgm:t>
        <a:bodyPr/>
        <a:lstStyle/>
        <a:p>
          <a:r>
            <a:rPr lang="en-US" dirty="0" smtClean="0">
              <a:latin typeface="Century Schoolbook" charset="0"/>
              <a:ea typeface="Century Schoolbook" charset="0"/>
              <a:cs typeface="Century Schoolbook" charset="0"/>
            </a:rPr>
            <a:t>To identify</a:t>
          </a:r>
          <a:r>
            <a:rPr lang="en-US" baseline="0" dirty="0" smtClean="0">
              <a:latin typeface="Century Schoolbook" charset="0"/>
              <a:ea typeface="Century Schoolbook" charset="0"/>
              <a:cs typeface="Century Schoolbook" charset="0"/>
            </a:rPr>
            <a:t> </a:t>
          </a:r>
          <a:r>
            <a:rPr lang="en-US" dirty="0" smtClean="0">
              <a:latin typeface="Century Schoolbook" charset="0"/>
              <a:ea typeface="Century Schoolbook" charset="0"/>
              <a:cs typeface="Century Schoolbook" charset="0"/>
            </a:rPr>
            <a:t>contextual variables controlling target behavior</a:t>
          </a:r>
          <a:endParaRPr lang="en-US" dirty="0">
            <a:latin typeface="Century Schoolbook" charset="0"/>
            <a:ea typeface="Century Schoolbook" charset="0"/>
            <a:cs typeface="Century Schoolbook" charset="0"/>
          </a:endParaRPr>
        </a:p>
      </dgm:t>
    </dgm:pt>
    <dgm:pt modelId="{9E1F23FA-27C3-9547-8C19-C16759394836}" type="parTrans" cxnId="{EF435D3C-99D5-4547-BA1D-ED9EAEC3339E}">
      <dgm:prSet/>
      <dgm:spPr/>
      <dgm:t>
        <a:bodyPr/>
        <a:lstStyle/>
        <a:p>
          <a:endParaRPr lang="en-US"/>
        </a:p>
      </dgm:t>
    </dgm:pt>
    <dgm:pt modelId="{1A525521-F2CC-F248-AC7C-A6639347F877}" type="sibTrans" cxnId="{EF435D3C-99D5-4547-BA1D-ED9EAEC3339E}">
      <dgm:prSet/>
      <dgm:spPr/>
      <dgm:t>
        <a:bodyPr/>
        <a:lstStyle/>
        <a:p>
          <a:endParaRPr lang="en-US"/>
        </a:p>
      </dgm:t>
    </dgm:pt>
    <dgm:pt modelId="{3D74FF43-3330-CE44-BFC9-A85A44517846}" type="pres">
      <dgm:prSet presAssocID="{BF1DDE9E-AA43-264A-A0BD-3B72B96C3D84}" presName="rootnode" presStyleCnt="0">
        <dgm:presLayoutVars>
          <dgm:chMax/>
          <dgm:chPref/>
          <dgm:dir/>
          <dgm:animLvl val="lvl"/>
        </dgm:presLayoutVars>
      </dgm:prSet>
      <dgm:spPr/>
      <dgm:t>
        <a:bodyPr/>
        <a:lstStyle/>
        <a:p>
          <a:endParaRPr lang="en-US"/>
        </a:p>
      </dgm:t>
    </dgm:pt>
    <dgm:pt modelId="{8C4B7872-29A7-EE4C-8907-4DBE5D2D447F}" type="pres">
      <dgm:prSet presAssocID="{E03D9667-9775-DB4C-B07D-8D197649F990}" presName="composite" presStyleCnt="0"/>
      <dgm:spPr/>
    </dgm:pt>
    <dgm:pt modelId="{23815684-FFB3-9141-9A39-87F72A74A60E}" type="pres">
      <dgm:prSet presAssocID="{E03D9667-9775-DB4C-B07D-8D197649F990}" presName="LShape" presStyleLbl="alignNode1" presStyleIdx="0" presStyleCnt="5"/>
      <dgm:spPr/>
    </dgm:pt>
    <dgm:pt modelId="{17A1EB2B-04F4-3745-A979-808D8FAC7859}" type="pres">
      <dgm:prSet presAssocID="{E03D9667-9775-DB4C-B07D-8D197649F990}" presName="ParentText" presStyleLbl="revTx" presStyleIdx="0" presStyleCnt="3">
        <dgm:presLayoutVars>
          <dgm:chMax val="0"/>
          <dgm:chPref val="0"/>
          <dgm:bulletEnabled val="1"/>
        </dgm:presLayoutVars>
      </dgm:prSet>
      <dgm:spPr/>
      <dgm:t>
        <a:bodyPr/>
        <a:lstStyle/>
        <a:p>
          <a:endParaRPr lang="en-US"/>
        </a:p>
      </dgm:t>
    </dgm:pt>
    <dgm:pt modelId="{A007E083-D331-0A4C-9239-8308C2422DFD}" type="pres">
      <dgm:prSet presAssocID="{E03D9667-9775-DB4C-B07D-8D197649F990}" presName="Triangle" presStyleLbl="alignNode1" presStyleIdx="1" presStyleCnt="5"/>
      <dgm:spPr/>
    </dgm:pt>
    <dgm:pt modelId="{FBE8D93F-15E7-F646-A26E-06A482A29667}" type="pres">
      <dgm:prSet presAssocID="{1A525521-F2CC-F248-AC7C-A6639347F877}" presName="sibTrans" presStyleCnt="0"/>
      <dgm:spPr/>
    </dgm:pt>
    <dgm:pt modelId="{9935B19E-C442-104D-BC57-9545B58EC5EC}" type="pres">
      <dgm:prSet presAssocID="{1A525521-F2CC-F248-AC7C-A6639347F877}" presName="space" presStyleCnt="0"/>
      <dgm:spPr/>
    </dgm:pt>
    <dgm:pt modelId="{C936E27D-4170-0C46-9824-6DB303C6FC57}" type="pres">
      <dgm:prSet presAssocID="{36D947FF-5B8F-E34D-8DC0-3F23C9D1D36E}" presName="composite" presStyleCnt="0"/>
      <dgm:spPr/>
      <dgm:t>
        <a:bodyPr/>
        <a:lstStyle/>
        <a:p>
          <a:endParaRPr lang="en-US"/>
        </a:p>
      </dgm:t>
    </dgm:pt>
    <dgm:pt modelId="{DFEC1354-187F-9240-85A1-6D449230FF1F}" type="pres">
      <dgm:prSet presAssocID="{36D947FF-5B8F-E34D-8DC0-3F23C9D1D36E}" presName="LShape" presStyleLbl="alignNode1" presStyleIdx="2" presStyleCnt="5"/>
      <dgm:spPr/>
      <dgm:t>
        <a:bodyPr/>
        <a:lstStyle/>
        <a:p>
          <a:endParaRPr lang="en-US"/>
        </a:p>
      </dgm:t>
    </dgm:pt>
    <dgm:pt modelId="{3291FAA9-8B17-1943-916D-DD1EFBFF380E}" type="pres">
      <dgm:prSet presAssocID="{36D947FF-5B8F-E34D-8DC0-3F23C9D1D36E}" presName="ParentText" presStyleLbl="revTx" presStyleIdx="1" presStyleCnt="3">
        <dgm:presLayoutVars>
          <dgm:chMax val="0"/>
          <dgm:chPref val="0"/>
          <dgm:bulletEnabled val="1"/>
        </dgm:presLayoutVars>
      </dgm:prSet>
      <dgm:spPr/>
      <dgm:t>
        <a:bodyPr/>
        <a:lstStyle/>
        <a:p>
          <a:endParaRPr lang="en-US"/>
        </a:p>
      </dgm:t>
    </dgm:pt>
    <dgm:pt modelId="{E17FA8B3-2B78-CA41-B940-11487C93DAC2}" type="pres">
      <dgm:prSet presAssocID="{36D947FF-5B8F-E34D-8DC0-3F23C9D1D36E}" presName="Triangle" presStyleLbl="alignNode1" presStyleIdx="3" presStyleCnt="5"/>
      <dgm:spPr/>
      <dgm:t>
        <a:bodyPr/>
        <a:lstStyle/>
        <a:p>
          <a:endParaRPr lang="en-US"/>
        </a:p>
      </dgm:t>
    </dgm:pt>
    <dgm:pt modelId="{CCB59D2D-1A83-E34F-B337-25CA26C90136}" type="pres">
      <dgm:prSet presAssocID="{01901C1A-3D1C-D94C-AE00-4BDAEF45B3BB}" presName="sibTrans" presStyleCnt="0"/>
      <dgm:spPr/>
      <dgm:t>
        <a:bodyPr/>
        <a:lstStyle/>
        <a:p>
          <a:endParaRPr lang="en-US"/>
        </a:p>
      </dgm:t>
    </dgm:pt>
    <dgm:pt modelId="{B3F3BC6F-BC83-154C-8520-959E009733A1}" type="pres">
      <dgm:prSet presAssocID="{01901C1A-3D1C-D94C-AE00-4BDAEF45B3BB}" presName="space" presStyleCnt="0"/>
      <dgm:spPr/>
      <dgm:t>
        <a:bodyPr/>
        <a:lstStyle/>
        <a:p>
          <a:endParaRPr lang="en-US"/>
        </a:p>
      </dgm:t>
    </dgm:pt>
    <dgm:pt modelId="{9D96952B-E35F-0A4B-A0E2-5759F6410FC4}" type="pres">
      <dgm:prSet presAssocID="{21EEED42-A825-6D45-BF06-9687E131EF79}" presName="composite" presStyleCnt="0"/>
      <dgm:spPr/>
      <dgm:t>
        <a:bodyPr/>
        <a:lstStyle/>
        <a:p>
          <a:endParaRPr lang="en-US"/>
        </a:p>
      </dgm:t>
    </dgm:pt>
    <dgm:pt modelId="{33E660D7-00C9-E341-9573-E8779277BB19}" type="pres">
      <dgm:prSet presAssocID="{21EEED42-A825-6D45-BF06-9687E131EF79}" presName="LShape" presStyleLbl="alignNode1" presStyleIdx="4" presStyleCnt="5"/>
      <dgm:spPr/>
      <dgm:t>
        <a:bodyPr/>
        <a:lstStyle/>
        <a:p>
          <a:endParaRPr lang="en-US"/>
        </a:p>
      </dgm:t>
    </dgm:pt>
    <dgm:pt modelId="{AA6DAFC2-C256-6D4B-848C-A48E54F99364}" type="pres">
      <dgm:prSet presAssocID="{21EEED42-A825-6D45-BF06-9687E131EF79}" presName="ParentText" presStyleLbl="revTx" presStyleIdx="2" presStyleCnt="3">
        <dgm:presLayoutVars>
          <dgm:chMax val="0"/>
          <dgm:chPref val="0"/>
          <dgm:bulletEnabled val="1"/>
        </dgm:presLayoutVars>
      </dgm:prSet>
      <dgm:spPr/>
      <dgm:t>
        <a:bodyPr/>
        <a:lstStyle/>
        <a:p>
          <a:endParaRPr lang="en-US"/>
        </a:p>
      </dgm:t>
    </dgm:pt>
  </dgm:ptLst>
  <dgm:cxnLst>
    <dgm:cxn modelId="{A5C86F63-58DB-B246-94F0-CAA0449B504E}" type="presOf" srcId="{36D947FF-5B8F-E34D-8DC0-3F23C9D1D36E}" destId="{3291FAA9-8B17-1943-916D-DD1EFBFF380E}" srcOrd="0" destOrd="0" presId="urn:microsoft.com/office/officeart/2009/3/layout/StepUpProcess"/>
    <dgm:cxn modelId="{49571449-7976-2646-BA2B-1A9E1A28EF4C}" srcId="{BF1DDE9E-AA43-264A-A0BD-3B72B96C3D84}" destId="{36D947FF-5B8F-E34D-8DC0-3F23C9D1D36E}" srcOrd="1" destOrd="0" parTransId="{A8DD75D8-CC0E-384D-BDFA-7534134B583C}" sibTransId="{01901C1A-3D1C-D94C-AE00-4BDAEF45B3BB}"/>
    <dgm:cxn modelId="{B07DCB26-CCC0-6C4E-9F77-277798254F03}" type="presOf" srcId="{BF1DDE9E-AA43-264A-A0BD-3B72B96C3D84}" destId="{3D74FF43-3330-CE44-BFC9-A85A44517846}" srcOrd="0" destOrd="0" presId="urn:microsoft.com/office/officeart/2009/3/layout/StepUpProcess"/>
    <dgm:cxn modelId="{7FA8515A-B38B-9A4C-967D-49094FDD5E5D}" type="presOf" srcId="{21EEED42-A825-6D45-BF06-9687E131EF79}" destId="{AA6DAFC2-C256-6D4B-848C-A48E54F99364}" srcOrd="0" destOrd="0" presId="urn:microsoft.com/office/officeart/2009/3/layout/StepUpProcess"/>
    <dgm:cxn modelId="{8E8D5E82-8BDA-3343-ACCA-5123F09B1FA3}" type="presOf" srcId="{E03D9667-9775-DB4C-B07D-8D197649F990}" destId="{17A1EB2B-04F4-3745-A979-808D8FAC7859}" srcOrd="0" destOrd="0" presId="urn:microsoft.com/office/officeart/2009/3/layout/StepUpProcess"/>
    <dgm:cxn modelId="{EF435D3C-99D5-4547-BA1D-ED9EAEC3339E}" srcId="{BF1DDE9E-AA43-264A-A0BD-3B72B96C3D84}" destId="{E03D9667-9775-DB4C-B07D-8D197649F990}" srcOrd="0" destOrd="0" parTransId="{9E1F23FA-27C3-9547-8C19-C16759394836}" sibTransId="{1A525521-F2CC-F248-AC7C-A6639347F877}"/>
    <dgm:cxn modelId="{F5FD88BB-9F80-2642-A276-226F4FB5E414}" srcId="{BF1DDE9E-AA43-264A-A0BD-3B72B96C3D84}" destId="{21EEED42-A825-6D45-BF06-9687E131EF79}" srcOrd="2" destOrd="0" parTransId="{535BB912-9D3A-9440-9277-9F20C4A473C9}" sibTransId="{0D1B5968-78CF-EB48-8CB6-F0FD13829EF2}"/>
    <dgm:cxn modelId="{9499F8F5-5D6E-F447-8970-9AD85EB1C1B1}" type="presParOf" srcId="{3D74FF43-3330-CE44-BFC9-A85A44517846}" destId="{8C4B7872-29A7-EE4C-8907-4DBE5D2D447F}" srcOrd="0" destOrd="0" presId="urn:microsoft.com/office/officeart/2009/3/layout/StepUpProcess"/>
    <dgm:cxn modelId="{CDE087FC-1EF2-DA42-B95F-B28B552F3E53}" type="presParOf" srcId="{8C4B7872-29A7-EE4C-8907-4DBE5D2D447F}" destId="{23815684-FFB3-9141-9A39-87F72A74A60E}" srcOrd="0" destOrd="0" presId="urn:microsoft.com/office/officeart/2009/3/layout/StepUpProcess"/>
    <dgm:cxn modelId="{E87F1CF5-7661-3749-A80A-F631236310A4}" type="presParOf" srcId="{8C4B7872-29A7-EE4C-8907-4DBE5D2D447F}" destId="{17A1EB2B-04F4-3745-A979-808D8FAC7859}" srcOrd="1" destOrd="0" presId="urn:microsoft.com/office/officeart/2009/3/layout/StepUpProcess"/>
    <dgm:cxn modelId="{3730F6CF-13D0-F446-B6AB-33745F22FE47}" type="presParOf" srcId="{8C4B7872-29A7-EE4C-8907-4DBE5D2D447F}" destId="{A007E083-D331-0A4C-9239-8308C2422DFD}" srcOrd="2" destOrd="0" presId="urn:microsoft.com/office/officeart/2009/3/layout/StepUpProcess"/>
    <dgm:cxn modelId="{6EB233C1-A8AE-9148-A23F-91728B23045F}" type="presParOf" srcId="{3D74FF43-3330-CE44-BFC9-A85A44517846}" destId="{FBE8D93F-15E7-F646-A26E-06A482A29667}" srcOrd="1" destOrd="0" presId="urn:microsoft.com/office/officeart/2009/3/layout/StepUpProcess"/>
    <dgm:cxn modelId="{E88E08F7-56A0-404A-B670-D061402516EC}" type="presParOf" srcId="{FBE8D93F-15E7-F646-A26E-06A482A29667}" destId="{9935B19E-C442-104D-BC57-9545B58EC5EC}" srcOrd="0" destOrd="0" presId="urn:microsoft.com/office/officeart/2009/3/layout/StepUpProcess"/>
    <dgm:cxn modelId="{DC142F9D-9BE4-D545-8BB4-CDF30C1AD3C4}" type="presParOf" srcId="{3D74FF43-3330-CE44-BFC9-A85A44517846}" destId="{C936E27D-4170-0C46-9824-6DB303C6FC57}" srcOrd="2" destOrd="0" presId="urn:microsoft.com/office/officeart/2009/3/layout/StepUpProcess"/>
    <dgm:cxn modelId="{3E739808-3D08-8849-9BD0-1BE6D441D371}" type="presParOf" srcId="{C936E27D-4170-0C46-9824-6DB303C6FC57}" destId="{DFEC1354-187F-9240-85A1-6D449230FF1F}" srcOrd="0" destOrd="0" presId="urn:microsoft.com/office/officeart/2009/3/layout/StepUpProcess"/>
    <dgm:cxn modelId="{D903488F-8D18-E54F-916C-3E0E02486EB4}" type="presParOf" srcId="{C936E27D-4170-0C46-9824-6DB303C6FC57}" destId="{3291FAA9-8B17-1943-916D-DD1EFBFF380E}" srcOrd="1" destOrd="0" presId="urn:microsoft.com/office/officeart/2009/3/layout/StepUpProcess"/>
    <dgm:cxn modelId="{E7A963F2-55CF-0A4C-9159-7B6D89952026}" type="presParOf" srcId="{C936E27D-4170-0C46-9824-6DB303C6FC57}" destId="{E17FA8B3-2B78-CA41-B940-11487C93DAC2}" srcOrd="2" destOrd="0" presId="urn:microsoft.com/office/officeart/2009/3/layout/StepUpProcess"/>
    <dgm:cxn modelId="{712C8342-366B-1C49-A0B0-C857D92FFF2B}" type="presParOf" srcId="{3D74FF43-3330-CE44-BFC9-A85A44517846}" destId="{CCB59D2D-1A83-E34F-B337-25CA26C90136}" srcOrd="3" destOrd="0" presId="urn:microsoft.com/office/officeart/2009/3/layout/StepUpProcess"/>
    <dgm:cxn modelId="{27CA5C7C-E58F-3D4C-AD4D-52686DBADA4A}" type="presParOf" srcId="{CCB59D2D-1A83-E34F-B337-25CA26C90136}" destId="{B3F3BC6F-BC83-154C-8520-959E009733A1}" srcOrd="0" destOrd="0" presId="urn:microsoft.com/office/officeart/2009/3/layout/StepUpProcess"/>
    <dgm:cxn modelId="{54CEF344-AA9B-294A-8B8F-E18102BBCAE7}" type="presParOf" srcId="{3D74FF43-3330-CE44-BFC9-A85A44517846}" destId="{9D96952B-E35F-0A4B-A0E2-5759F6410FC4}" srcOrd="4" destOrd="0" presId="urn:microsoft.com/office/officeart/2009/3/layout/StepUpProcess"/>
    <dgm:cxn modelId="{E2893C9C-C52B-C34F-947B-E5C89CA9F4C2}" type="presParOf" srcId="{9D96952B-E35F-0A4B-A0E2-5759F6410FC4}" destId="{33E660D7-00C9-E341-9573-E8779277BB19}" srcOrd="0" destOrd="0" presId="urn:microsoft.com/office/officeart/2009/3/layout/StepUpProcess"/>
    <dgm:cxn modelId="{C9598121-D55A-2045-BC8E-8E9C2A9BB174}" type="presParOf" srcId="{9D96952B-E35F-0A4B-A0E2-5759F6410FC4}" destId="{AA6DAFC2-C256-6D4B-848C-A48E54F9936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98335A-F79F-5C42-8A71-8EDC94F1AA3D}" type="doc">
      <dgm:prSet loTypeId="urn:microsoft.com/office/officeart/2009/layout/CircleArrowProcess" loCatId="relationship" qsTypeId="urn:microsoft.com/office/officeart/2005/8/quickstyle/3D2" qsCatId="3D" csTypeId="urn:microsoft.com/office/officeart/2005/8/colors/accent0_3" csCatId="mainScheme" phldr="1"/>
      <dgm:spPr/>
      <dgm:t>
        <a:bodyPr/>
        <a:lstStyle/>
        <a:p>
          <a:endParaRPr lang="en-US"/>
        </a:p>
      </dgm:t>
    </dgm:pt>
    <dgm:pt modelId="{0AA2915D-12AA-DB40-9F6B-3C4C7AC435FA}">
      <dgm:prSet custT="1"/>
      <dgm:spPr/>
      <dgm:t>
        <a:bodyPr/>
        <a:lstStyle/>
        <a:p>
          <a:pPr rtl="0"/>
          <a:r>
            <a:rPr lang="en-US" sz="1200" b="0" baseline="0" dirty="0" smtClean="0">
              <a:latin typeface="Century Schoolbook" charset="0"/>
              <a:ea typeface="Century Schoolbook" charset="0"/>
              <a:cs typeface="Century Schoolbook" charset="0"/>
            </a:rPr>
            <a:t>Assessing reliability of CRB's using inter-observer index</a:t>
          </a:r>
          <a:endParaRPr lang="en-US" sz="1200" b="0" dirty="0">
            <a:latin typeface="Century Schoolbook" charset="0"/>
            <a:ea typeface="Century Schoolbook" charset="0"/>
            <a:cs typeface="Century Schoolbook" charset="0"/>
          </a:endParaRPr>
        </a:p>
      </dgm:t>
    </dgm:pt>
    <dgm:pt modelId="{66923EB8-F4EB-6B45-B879-7D73E8009D22}" type="parTrans" cxnId="{EB186B99-C7A5-D64E-91CC-6F171AB5CA55}">
      <dgm:prSet/>
      <dgm:spPr/>
      <dgm:t>
        <a:bodyPr/>
        <a:lstStyle/>
        <a:p>
          <a:endParaRPr lang="en-US"/>
        </a:p>
      </dgm:t>
    </dgm:pt>
    <dgm:pt modelId="{EAEB5A39-D434-924F-AD16-BEFBB715778D}" type="sibTrans" cxnId="{EB186B99-C7A5-D64E-91CC-6F171AB5CA55}">
      <dgm:prSet/>
      <dgm:spPr/>
      <dgm:t>
        <a:bodyPr/>
        <a:lstStyle/>
        <a:p>
          <a:endParaRPr lang="en-US"/>
        </a:p>
      </dgm:t>
    </dgm:pt>
    <dgm:pt modelId="{C079C422-6E05-B94B-9FC5-EA396EE7DEAB}">
      <dgm:prSet custT="1"/>
      <dgm:spPr/>
      <dgm:t>
        <a:bodyPr/>
        <a:lstStyle/>
        <a:p>
          <a:pPr rtl="0"/>
          <a:r>
            <a:rPr lang="en-US" sz="1200" b="0" dirty="0" smtClean="0">
              <a:latin typeface="Century Schoolbook" charset="0"/>
              <a:ea typeface="Century Schoolbook" charset="0"/>
              <a:cs typeface="Century Schoolbook" charset="0"/>
            </a:rPr>
            <a:t>Coordinating a research agenda among different</a:t>
          </a:r>
          <a:r>
            <a:rPr lang="en-US" sz="1200" b="0" baseline="0" dirty="0" smtClean="0">
              <a:latin typeface="Century Schoolbook" charset="0"/>
              <a:ea typeface="Century Schoolbook" charset="0"/>
              <a:cs typeface="Century Schoolbook" charset="0"/>
            </a:rPr>
            <a:t> research group</a:t>
          </a:r>
          <a:endParaRPr lang="en-US" sz="1200" b="0" dirty="0">
            <a:latin typeface="Century Schoolbook" charset="0"/>
            <a:ea typeface="Century Schoolbook" charset="0"/>
            <a:cs typeface="Century Schoolbook" charset="0"/>
          </a:endParaRPr>
        </a:p>
      </dgm:t>
    </dgm:pt>
    <dgm:pt modelId="{32135ACD-6729-8C49-8B84-69D72087E279}" type="parTrans" cxnId="{A97266B6-5543-374C-8AB6-75D693E565A6}">
      <dgm:prSet/>
      <dgm:spPr/>
      <dgm:t>
        <a:bodyPr/>
        <a:lstStyle/>
        <a:p>
          <a:endParaRPr lang="en-US"/>
        </a:p>
      </dgm:t>
    </dgm:pt>
    <dgm:pt modelId="{3D81ADA1-12A3-8A42-93E2-2B9AA601E55B}" type="sibTrans" cxnId="{A97266B6-5543-374C-8AB6-75D693E565A6}">
      <dgm:prSet/>
      <dgm:spPr/>
      <dgm:t>
        <a:bodyPr/>
        <a:lstStyle/>
        <a:p>
          <a:endParaRPr lang="en-US"/>
        </a:p>
      </dgm:t>
    </dgm:pt>
    <dgm:pt modelId="{546117A7-58F9-D84C-BE5D-A95350D6ABDB}">
      <dgm:prSet custT="1"/>
      <dgm:spPr/>
      <dgm:t>
        <a:bodyPr/>
        <a:lstStyle/>
        <a:p>
          <a:pPr rtl="0"/>
          <a:r>
            <a:rPr lang="en-US" sz="1100" b="0" dirty="0" smtClean="0">
              <a:latin typeface="Century Schoolbook" charset="0"/>
              <a:ea typeface="Century Schoolbook" charset="0"/>
              <a:cs typeface="Century Schoolbook" charset="0"/>
            </a:rPr>
            <a:t>Using functional systems to assess CRB's</a:t>
          </a:r>
          <a:endParaRPr lang="en-US" sz="1100" b="0" dirty="0">
            <a:latin typeface="Century Schoolbook" charset="0"/>
            <a:ea typeface="Century Schoolbook" charset="0"/>
            <a:cs typeface="Century Schoolbook" charset="0"/>
          </a:endParaRPr>
        </a:p>
      </dgm:t>
    </dgm:pt>
    <dgm:pt modelId="{E4B32B6D-B759-4342-BCF5-84968DC6CCE4}" type="parTrans" cxnId="{6E808174-6E05-2F45-B3C3-15C1B0B0FF3A}">
      <dgm:prSet/>
      <dgm:spPr/>
      <dgm:t>
        <a:bodyPr/>
        <a:lstStyle/>
        <a:p>
          <a:endParaRPr lang="en-US"/>
        </a:p>
      </dgm:t>
    </dgm:pt>
    <dgm:pt modelId="{C37ABC91-D885-AE41-8D02-A7F919DCCD27}" type="sibTrans" cxnId="{6E808174-6E05-2F45-B3C3-15C1B0B0FF3A}">
      <dgm:prSet/>
      <dgm:spPr/>
      <dgm:t>
        <a:bodyPr/>
        <a:lstStyle/>
        <a:p>
          <a:endParaRPr lang="en-US"/>
        </a:p>
      </dgm:t>
    </dgm:pt>
    <dgm:pt modelId="{8E0887E5-81BF-4140-AE9C-C2CB2F1AECCD}">
      <dgm:prSet custT="1"/>
      <dgm:spPr/>
      <dgm:t>
        <a:bodyPr/>
        <a:lstStyle/>
        <a:p>
          <a:pPr rtl="0"/>
          <a:r>
            <a:rPr lang="en-US" sz="2000" b="1" dirty="0" smtClean="0">
              <a:latin typeface="Century Schoolbook" charset="0"/>
              <a:ea typeface="Century Schoolbook" charset="0"/>
              <a:cs typeface="Century Schoolbook" charset="0"/>
            </a:rPr>
            <a:t>Integrity DV</a:t>
          </a:r>
          <a:endParaRPr lang="en-US" sz="2000" b="1" dirty="0">
            <a:latin typeface="Century Schoolbook" charset="0"/>
            <a:ea typeface="Century Schoolbook" charset="0"/>
            <a:cs typeface="Century Schoolbook" charset="0"/>
          </a:endParaRPr>
        </a:p>
      </dgm:t>
    </dgm:pt>
    <dgm:pt modelId="{44EAB6C3-8499-E342-AF88-9FB58B2A1152}" type="parTrans" cxnId="{7F5009B4-F795-AE4D-8F81-23E145B29149}">
      <dgm:prSet/>
      <dgm:spPr/>
      <dgm:t>
        <a:bodyPr/>
        <a:lstStyle/>
        <a:p>
          <a:endParaRPr lang="en-US"/>
        </a:p>
      </dgm:t>
    </dgm:pt>
    <dgm:pt modelId="{F37F4258-03FF-144F-85AD-BF34AD055FB1}" type="sibTrans" cxnId="{7F5009B4-F795-AE4D-8F81-23E145B29149}">
      <dgm:prSet/>
      <dgm:spPr/>
      <dgm:t>
        <a:bodyPr/>
        <a:lstStyle/>
        <a:p>
          <a:endParaRPr lang="en-US"/>
        </a:p>
      </dgm:t>
    </dgm:pt>
    <dgm:pt modelId="{EE534DDF-C94B-1F47-8527-9A73DB88A47D}" type="pres">
      <dgm:prSet presAssocID="{7C98335A-F79F-5C42-8A71-8EDC94F1AA3D}" presName="Name0" presStyleCnt="0">
        <dgm:presLayoutVars>
          <dgm:chMax val="7"/>
          <dgm:chPref val="7"/>
          <dgm:dir/>
          <dgm:animLvl val="lvl"/>
        </dgm:presLayoutVars>
      </dgm:prSet>
      <dgm:spPr/>
      <dgm:t>
        <a:bodyPr/>
        <a:lstStyle/>
        <a:p>
          <a:endParaRPr lang="en-US"/>
        </a:p>
      </dgm:t>
    </dgm:pt>
    <dgm:pt modelId="{9877345E-E062-4848-A293-EDFE8F5788F3}" type="pres">
      <dgm:prSet presAssocID="{8E0887E5-81BF-4140-AE9C-C2CB2F1AECCD}" presName="Accent1" presStyleCnt="0"/>
      <dgm:spPr/>
      <dgm:t>
        <a:bodyPr/>
        <a:lstStyle/>
        <a:p>
          <a:endParaRPr lang="en-US"/>
        </a:p>
      </dgm:t>
    </dgm:pt>
    <dgm:pt modelId="{78635685-003A-D443-A289-9389671F4A27}" type="pres">
      <dgm:prSet presAssocID="{8E0887E5-81BF-4140-AE9C-C2CB2F1AECCD}" presName="Accent" presStyleLbl="node1" presStyleIdx="0" presStyleCnt="3"/>
      <dgm:spPr/>
      <dgm:t>
        <a:bodyPr/>
        <a:lstStyle/>
        <a:p>
          <a:endParaRPr lang="en-US"/>
        </a:p>
      </dgm:t>
    </dgm:pt>
    <dgm:pt modelId="{261D3125-04AE-8C49-A9DD-CCE55CE5E39E}" type="pres">
      <dgm:prSet presAssocID="{8E0887E5-81BF-4140-AE9C-C2CB2F1AECCD}" presName="Parent1" presStyleLbl="revTx" presStyleIdx="0" presStyleCnt="4">
        <dgm:presLayoutVars>
          <dgm:chMax val="1"/>
          <dgm:chPref val="1"/>
          <dgm:bulletEnabled val="1"/>
        </dgm:presLayoutVars>
      </dgm:prSet>
      <dgm:spPr/>
      <dgm:t>
        <a:bodyPr/>
        <a:lstStyle/>
        <a:p>
          <a:endParaRPr lang="en-US"/>
        </a:p>
      </dgm:t>
    </dgm:pt>
    <dgm:pt modelId="{8029F8AF-C3FE-EA41-A869-B3721CB318D3}" type="pres">
      <dgm:prSet presAssocID="{C079C422-6E05-B94B-9FC5-EA396EE7DEAB}" presName="Accent2" presStyleCnt="0"/>
      <dgm:spPr/>
      <dgm:t>
        <a:bodyPr/>
        <a:lstStyle/>
        <a:p>
          <a:endParaRPr lang="en-US"/>
        </a:p>
      </dgm:t>
    </dgm:pt>
    <dgm:pt modelId="{D352E2F6-37A9-2941-ABE8-67E71B261835}" type="pres">
      <dgm:prSet presAssocID="{C079C422-6E05-B94B-9FC5-EA396EE7DEAB}" presName="Accent" presStyleLbl="node1" presStyleIdx="1" presStyleCnt="3"/>
      <dgm:spPr/>
      <dgm:t>
        <a:bodyPr/>
        <a:lstStyle/>
        <a:p>
          <a:endParaRPr lang="en-US"/>
        </a:p>
      </dgm:t>
    </dgm:pt>
    <dgm:pt modelId="{AB3D4C3A-D7AC-554B-9110-C4A53F8791D4}" type="pres">
      <dgm:prSet presAssocID="{C079C422-6E05-B94B-9FC5-EA396EE7DEAB}" presName="Child2" presStyleLbl="revTx" presStyleIdx="1" presStyleCnt="4">
        <dgm:presLayoutVars>
          <dgm:chMax val="0"/>
          <dgm:chPref val="0"/>
          <dgm:bulletEnabled val="1"/>
        </dgm:presLayoutVars>
      </dgm:prSet>
      <dgm:spPr/>
      <dgm:t>
        <a:bodyPr/>
        <a:lstStyle/>
        <a:p>
          <a:endParaRPr lang="en-US"/>
        </a:p>
      </dgm:t>
    </dgm:pt>
    <dgm:pt modelId="{5FE003D7-03C8-6E4B-96A4-BB43EA85D51D}" type="pres">
      <dgm:prSet presAssocID="{C079C422-6E05-B94B-9FC5-EA396EE7DEAB}" presName="Parent2" presStyleLbl="revTx" presStyleIdx="2" presStyleCnt="4" custLinFactNeighborY="-12040">
        <dgm:presLayoutVars>
          <dgm:chMax val="1"/>
          <dgm:chPref val="1"/>
          <dgm:bulletEnabled val="1"/>
        </dgm:presLayoutVars>
      </dgm:prSet>
      <dgm:spPr/>
      <dgm:t>
        <a:bodyPr/>
        <a:lstStyle/>
        <a:p>
          <a:endParaRPr lang="en-US"/>
        </a:p>
      </dgm:t>
    </dgm:pt>
    <dgm:pt modelId="{30C208B8-E792-1246-A5F1-4B7BF4451425}" type="pres">
      <dgm:prSet presAssocID="{0AA2915D-12AA-DB40-9F6B-3C4C7AC435FA}" presName="Accent3" presStyleCnt="0"/>
      <dgm:spPr/>
      <dgm:t>
        <a:bodyPr/>
        <a:lstStyle/>
        <a:p>
          <a:endParaRPr lang="en-US"/>
        </a:p>
      </dgm:t>
    </dgm:pt>
    <dgm:pt modelId="{EBD58CB9-87FF-A142-BEB3-EDEF74C88F57}" type="pres">
      <dgm:prSet presAssocID="{0AA2915D-12AA-DB40-9F6B-3C4C7AC435FA}" presName="Accent" presStyleLbl="node1" presStyleIdx="2" presStyleCnt="3"/>
      <dgm:spPr/>
      <dgm:t>
        <a:bodyPr/>
        <a:lstStyle/>
        <a:p>
          <a:endParaRPr lang="en-US"/>
        </a:p>
      </dgm:t>
    </dgm:pt>
    <dgm:pt modelId="{DDDC42CC-D97A-C348-B5C9-652405ECEBC7}" type="pres">
      <dgm:prSet presAssocID="{0AA2915D-12AA-DB40-9F6B-3C4C7AC435FA}" presName="Parent3" presStyleLbl="revTx" presStyleIdx="3" presStyleCnt="4" custLinFactNeighborY="-6923">
        <dgm:presLayoutVars>
          <dgm:chMax val="1"/>
          <dgm:chPref val="1"/>
          <dgm:bulletEnabled val="1"/>
        </dgm:presLayoutVars>
      </dgm:prSet>
      <dgm:spPr/>
      <dgm:t>
        <a:bodyPr/>
        <a:lstStyle/>
        <a:p>
          <a:endParaRPr lang="en-US"/>
        </a:p>
      </dgm:t>
    </dgm:pt>
  </dgm:ptLst>
  <dgm:cxnLst>
    <dgm:cxn modelId="{6612601A-B4AC-A043-9236-08DB3C6B947C}" type="presOf" srcId="{C079C422-6E05-B94B-9FC5-EA396EE7DEAB}" destId="{5FE003D7-03C8-6E4B-96A4-BB43EA85D51D}" srcOrd="0" destOrd="0" presId="urn:microsoft.com/office/officeart/2009/layout/CircleArrowProcess"/>
    <dgm:cxn modelId="{7F5009B4-F795-AE4D-8F81-23E145B29149}" srcId="{7C98335A-F79F-5C42-8A71-8EDC94F1AA3D}" destId="{8E0887E5-81BF-4140-AE9C-C2CB2F1AECCD}" srcOrd="0" destOrd="0" parTransId="{44EAB6C3-8499-E342-AF88-9FB58B2A1152}" sibTransId="{F37F4258-03FF-144F-85AD-BF34AD055FB1}"/>
    <dgm:cxn modelId="{D6F1F5F3-E51D-3E4F-A9F5-0B0D00FBA814}" type="presOf" srcId="{8E0887E5-81BF-4140-AE9C-C2CB2F1AECCD}" destId="{261D3125-04AE-8C49-A9DD-CCE55CE5E39E}" srcOrd="0" destOrd="0" presId="urn:microsoft.com/office/officeart/2009/layout/CircleArrowProcess"/>
    <dgm:cxn modelId="{A97266B6-5543-374C-8AB6-75D693E565A6}" srcId="{7C98335A-F79F-5C42-8A71-8EDC94F1AA3D}" destId="{C079C422-6E05-B94B-9FC5-EA396EE7DEAB}" srcOrd="1" destOrd="0" parTransId="{32135ACD-6729-8C49-8B84-69D72087E279}" sibTransId="{3D81ADA1-12A3-8A42-93E2-2B9AA601E55B}"/>
    <dgm:cxn modelId="{EB186B99-C7A5-D64E-91CC-6F171AB5CA55}" srcId="{7C98335A-F79F-5C42-8A71-8EDC94F1AA3D}" destId="{0AA2915D-12AA-DB40-9F6B-3C4C7AC435FA}" srcOrd="2" destOrd="0" parTransId="{66923EB8-F4EB-6B45-B879-7D73E8009D22}" sibTransId="{EAEB5A39-D434-924F-AD16-BEFBB715778D}"/>
    <dgm:cxn modelId="{37128FCB-4669-674E-BC8F-22AAA7ACAF1B}" type="presOf" srcId="{0AA2915D-12AA-DB40-9F6B-3C4C7AC435FA}" destId="{DDDC42CC-D97A-C348-B5C9-652405ECEBC7}" srcOrd="0" destOrd="0" presId="urn:microsoft.com/office/officeart/2009/layout/CircleArrowProcess"/>
    <dgm:cxn modelId="{DD331006-6721-BB42-BDAC-49AB56117E06}" type="presOf" srcId="{546117A7-58F9-D84C-BE5D-A95350D6ABDB}" destId="{AB3D4C3A-D7AC-554B-9110-C4A53F8791D4}" srcOrd="0" destOrd="0" presId="urn:microsoft.com/office/officeart/2009/layout/CircleArrowProcess"/>
    <dgm:cxn modelId="{4B400244-1E7B-9646-AD3E-85FB0AABEE18}" type="presOf" srcId="{7C98335A-F79F-5C42-8A71-8EDC94F1AA3D}" destId="{EE534DDF-C94B-1F47-8527-9A73DB88A47D}" srcOrd="0" destOrd="0" presId="urn:microsoft.com/office/officeart/2009/layout/CircleArrowProcess"/>
    <dgm:cxn modelId="{6E808174-6E05-2F45-B3C3-15C1B0B0FF3A}" srcId="{C079C422-6E05-B94B-9FC5-EA396EE7DEAB}" destId="{546117A7-58F9-D84C-BE5D-A95350D6ABDB}" srcOrd="0" destOrd="0" parTransId="{E4B32B6D-B759-4342-BCF5-84968DC6CCE4}" sibTransId="{C37ABC91-D885-AE41-8D02-A7F919DCCD27}"/>
    <dgm:cxn modelId="{3C80D055-C9EC-F94A-9CBE-197C07AD5594}" type="presParOf" srcId="{EE534DDF-C94B-1F47-8527-9A73DB88A47D}" destId="{9877345E-E062-4848-A293-EDFE8F5788F3}" srcOrd="0" destOrd="0" presId="urn:microsoft.com/office/officeart/2009/layout/CircleArrowProcess"/>
    <dgm:cxn modelId="{3771C6C2-E5E2-094A-BEB0-CD205C446326}" type="presParOf" srcId="{9877345E-E062-4848-A293-EDFE8F5788F3}" destId="{78635685-003A-D443-A289-9389671F4A27}" srcOrd="0" destOrd="0" presId="urn:microsoft.com/office/officeart/2009/layout/CircleArrowProcess"/>
    <dgm:cxn modelId="{2E10DFA2-B823-1A46-8BAE-23BA1F4E0BBA}" type="presParOf" srcId="{EE534DDF-C94B-1F47-8527-9A73DB88A47D}" destId="{261D3125-04AE-8C49-A9DD-CCE55CE5E39E}" srcOrd="1" destOrd="0" presId="urn:microsoft.com/office/officeart/2009/layout/CircleArrowProcess"/>
    <dgm:cxn modelId="{CCA770FB-CB8E-924B-8FA2-BA859C6A258E}" type="presParOf" srcId="{EE534DDF-C94B-1F47-8527-9A73DB88A47D}" destId="{8029F8AF-C3FE-EA41-A869-B3721CB318D3}" srcOrd="2" destOrd="0" presId="urn:microsoft.com/office/officeart/2009/layout/CircleArrowProcess"/>
    <dgm:cxn modelId="{701FB52C-E484-714C-B8E7-9C263E4436ED}" type="presParOf" srcId="{8029F8AF-C3FE-EA41-A869-B3721CB318D3}" destId="{D352E2F6-37A9-2941-ABE8-67E71B261835}" srcOrd="0" destOrd="0" presId="urn:microsoft.com/office/officeart/2009/layout/CircleArrowProcess"/>
    <dgm:cxn modelId="{8B31AFC2-6681-854F-9942-796EC2BFF47C}" type="presParOf" srcId="{EE534DDF-C94B-1F47-8527-9A73DB88A47D}" destId="{AB3D4C3A-D7AC-554B-9110-C4A53F8791D4}" srcOrd="3" destOrd="0" presId="urn:microsoft.com/office/officeart/2009/layout/CircleArrowProcess"/>
    <dgm:cxn modelId="{DD092114-7F35-D943-8D4B-0D8B28AC596B}" type="presParOf" srcId="{EE534DDF-C94B-1F47-8527-9A73DB88A47D}" destId="{5FE003D7-03C8-6E4B-96A4-BB43EA85D51D}" srcOrd="4" destOrd="0" presId="urn:microsoft.com/office/officeart/2009/layout/CircleArrowProcess"/>
    <dgm:cxn modelId="{C9B36FA9-7FA6-A746-A69E-616AA26F1F22}" type="presParOf" srcId="{EE534DDF-C94B-1F47-8527-9A73DB88A47D}" destId="{30C208B8-E792-1246-A5F1-4B7BF4451425}" srcOrd="5" destOrd="0" presId="urn:microsoft.com/office/officeart/2009/layout/CircleArrowProcess"/>
    <dgm:cxn modelId="{3644DFA4-A11E-624E-86CC-6C8E3AA81416}" type="presParOf" srcId="{30C208B8-E792-1246-A5F1-4B7BF4451425}" destId="{EBD58CB9-87FF-A142-BEB3-EDEF74C88F57}" srcOrd="0" destOrd="0" presId="urn:microsoft.com/office/officeart/2009/layout/CircleArrowProcess"/>
    <dgm:cxn modelId="{BBD6E6C9-8005-6043-B932-92642F394946}" type="presParOf" srcId="{EE534DDF-C94B-1F47-8527-9A73DB88A47D}" destId="{DDDC42CC-D97A-C348-B5C9-652405ECEBC7}" srcOrd="6"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98335A-F79F-5C42-8A71-8EDC94F1AA3D}" type="doc">
      <dgm:prSet loTypeId="urn:microsoft.com/office/officeart/2009/layout/CircleArrowProcess" loCatId="relationship" qsTypeId="urn:microsoft.com/office/officeart/2005/8/quickstyle/3D2" qsCatId="3D" csTypeId="urn:microsoft.com/office/officeart/2005/8/colors/accent6_5" csCatId="accent6" phldr="1"/>
      <dgm:spPr/>
      <dgm:t>
        <a:bodyPr/>
        <a:lstStyle/>
        <a:p>
          <a:endParaRPr lang="en-US"/>
        </a:p>
      </dgm:t>
    </dgm:pt>
    <dgm:pt modelId="{0AA2915D-12AA-DB40-9F6B-3C4C7AC435FA}">
      <dgm:prSet custT="1"/>
      <dgm:spPr/>
      <dgm:t>
        <a:bodyPr/>
        <a:lstStyle/>
        <a:p>
          <a:pPr rtl="0"/>
          <a:r>
            <a:rPr lang="en-US" sz="1200" b="0" dirty="0" smtClean="0">
              <a:latin typeface="Century Schoolbook" charset="0"/>
              <a:ea typeface="Century Schoolbook" charset="0"/>
              <a:cs typeface="Century Schoolbook" charset="0"/>
            </a:rPr>
            <a:t>Describing</a:t>
          </a:r>
          <a:r>
            <a:rPr lang="en-US" sz="1200" b="0" baseline="0" dirty="0" smtClean="0">
              <a:latin typeface="Century Schoolbook" charset="0"/>
              <a:ea typeface="Century Schoolbook" charset="0"/>
              <a:cs typeface="Century Schoolbook" charset="0"/>
            </a:rPr>
            <a:t> therapeutic procedures in detail</a:t>
          </a:r>
          <a:endParaRPr lang="en-US" sz="1200" b="0" dirty="0">
            <a:latin typeface="Century Schoolbook" charset="0"/>
            <a:ea typeface="Century Schoolbook" charset="0"/>
            <a:cs typeface="Century Schoolbook" charset="0"/>
          </a:endParaRPr>
        </a:p>
      </dgm:t>
    </dgm:pt>
    <dgm:pt modelId="{66923EB8-F4EB-6B45-B879-7D73E8009D22}" type="parTrans" cxnId="{EB186B99-C7A5-D64E-91CC-6F171AB5CA55}">
      <dgm:prSet/>
      <dgm:spPr/>
      <dgm:t>
        <a:bodyPr/>
        <a:lstStyle/>
        <a:p>
          <a:endParaRPr lang="en-US"/>
        </a:p>
      </dgm:t>
    </dgm:pt>
    <dgm:pt modelId="{EAEB5A39-D434-924F-AD16-BEFBB715778D}" type="sibTrans" cxnId="{EB186B99-C7A5-D64E-91CC-6F171AB5CA55}">
      <dgm:prSet/>
      <dgm:spPr/>
      <dgm:t>
        <a:bodyPr/>
        <a:lstStyle/>
        <a:p>
          <a:endParaRPr lang="en-US"/>
        </a:p>
      </dgm:t>
    </dgm:pt>
    <dgm:pt modelId="{A4B42192-FD00-5F4F-B64C-090F306E85B3}">
      <dgm:prSet custT="1"/>
      <dgm:spPr/>
      <dgm:t>
        <a:bodyPr/>
        <a:lstStyle/>
        <a:p>
          <a:pPr rtl="0"/>
          <a:r>
            <a:rPr lang="en-US" sz="1100" b="0" dirty="0" smtClean="0">
              <a:latin typeface="Century Schoolbook" charset="0"/>
              <a:ea typeface="Century Schoolbook" charset="0"/>
              <a:cs typeface="Century Schoolbook" charset="0"/>
            </a:rPr>
            <a:t>Designing a FAP manual based on functional processes</a:t>
          </a:r>
          <a:endParaRPr lang="en-US" sz="1100" b="0" dirty="0">
            <a:latin typeface="Century Schoolbook" charset="0"/>
            <a:ea typeface="Century Schoolbook" charset="0"/>
            <a:cs typeface="Century Schoolbook" charset="0"/>
          </a:endParaRPr>
        </a:p>
      </dgm:t>
    </dgm:pt>
    <dgm:pt modelId="{4D842627-8FE3-864E-823C-BB8BDD3EF4E0}" type="parTrans" cxnId="{A8CA0E65-6B4A-C24E-ADA7-FD0F7E4D31BC}">
      <dgm:prSet/>
      <dgm:spPr/>
      <dgm:t>
        <a:bodyPr/>
        <a:lstStyle/>
        <a:p>
          <a:endParaRPr lang="en-US"/>
        </a:p>
      </dgm:t>
    </dgm:pt>
    <dgm:pt modelId="{72665B34-62BE-934A-AAA5-0036F230E05B}" type="sibTrans" cxnId="{A8CA0E65-6B4A-C24E-ADA7-FD0F7E4D31BC}">
      <dgm:prSet/>
      <dgm:spPr/>
      <dgm:t>
        <a:bodyPr/>
        <a:lstStyle/>
        <a:p>
          <a:endParaRPr lang="en-US"/>
        </a:p>
      </dgm:t>
    </dgm:pt>
    <dgm:pt modelId="{CFB003B5-55B4-574E-B5E4-28A8CD8D1C45}">
      <dgm:prSet custT="1"/>
      <dgm:spPr/>
      <dgm:t>
        <a:bodyPr/>
        <a:lstStyle/>
        <a:p>
          <a:pPr rtl="0"/>
          <a:r>
            <a:rPr lang="en-US" sz="1200" dirty="0" smtClean="0">
              <a:latin typeface="Century Schoolbook" charset="0"/>
              <a:ea typeface="Century Schoolbook" charset="0"/>
              <a:cs typeface="Century Schoolbook" charset="0"/>
            </a:rPr>
            <a:t>Behavior Analytic principles</a:t>
          </a:r>
          <a:endParaRPr lang="en-US" sz="1200" dirty="0">
            <a:latin typeface="Century Schoolbook" charset="0"/>
            <a:ea typeface="Century Schoolbook" charset="0"/>
            <a:cs typeface="Century Schoolbook" charset="0"/>
          </a:endParaRPr>
        </a:p>
      </dgm:t>
    </dgm:pt>
    <dgm:pt modelId="{F3C66565-E802-5041-BF8C-EBAA8FF6ACDA}" type="parTrans" cxnId="{633DF20D-13FC-DF46-ACC2-E9FB4E27D07D}">
      <dgm:prSet/>
      <dgm:spPr/>
      <dgm:t>
        <a:bodyPr/>
        <a:lstStyle/>
        <a:p>
          <a:endParaRPr lang="en-US"/>
        </a:p>
      </dgm:t>
    </dgm:pt>
    <dgm:pt modelId="{A03EE884-BA18-B841-AC2E-4537E20E2917}" type="sibTrans" cxnId="{633DF20D-13FC-DF46-ACC2-E9FB4E27D07D}">
      <dgm:prSet/>
      <dgm:spPr/>
      <dgm:t>
        <a:bodyPr/>
        <a:lstStyle/>
        <a:p>
          <a:endParaRPr lang="en-US"/>
        </a:p>
      </dgm:t>
    </dgm:pt>
    <dgm:pt modelId="{3BB3F578-C789-B845-A198-87ED47172D0E}">
      <dgm:prSet custT="1"/>
      <dgm:spPr/>
      <dgm:t>
        <a:bodyPr/>
        <a:lstStyle/>
        <a:p>
          <a:pPr rtl="0"/>
          <a:r>
            <a:rPr lang="en-US" sz="1200" b="0" dirty="0" smtClean="0">
              <a:latin typeface="Century Schoolbook" charset="0"/>
              <a:ea typeface="Century Schoolbook" charset="0"/>
              <a:cs typeface="Century Schoolbook" charset="0"/>
            </a:rPr>
            <a:t>Implementing</a:t>
          </a:r>
          <a:r>
            <a:rPr lang="en-US" sz="1200" b="0" baseline="0" dirty="0" smtClean="0">
              <a:latin typeface="Century Schoolbook" charset="0"/>
              <a:ea typeface="Century Schoolbook" charset="0"/>
              <a:cs typeface="Century Schoolbook" charset="0"/>
            </a:rPr>
            <a:t> Functional Manipulation Checks</a:t>
          </a:r>
          <a:endParaRPr lang="en-US" sz="1200" b="0" dirty="0">
            <a:latin typeface="Century Schoolbook" charset="0"/>
            <a:ea typeface="Century Schoolbook" charset="0"/>
            <a:cs typeface="Century Schoolbook" charset="0"/>
          </a:endParaRPr>
        </a:p>
      </dgm:t>
    </dgm:pt>
    <dgm:pt modelId="{8DDA9AA5-2FB5-6C40-9B95-6431A84B18E6}" type="parTrans" cxnId="{FE1652DE-DDBC-3D4A-8BE6-5823577A2940}">
      <dgm:prSet/>
      <dgm:spPr/>
      <dgm:t>
        <a:bodyPr/>
        <a:lstStyle/>
        <a:p>
          <a:endParaRPr lang="en-US"/>
        </a:p>
      </dgm:t>
    </dgm:pt>
    <dgm:pt modelId="{28713520-2DDA-4642-BE1D-C128915E8AC9}" type="sibTrans" cxnId="{FE1652DE-DDBC-3D4A-8BE6-5823577A2940}">
      <dgm:prSet/>
      <dgm:spPr/>
      <dgm:t>
        <a:bodyPr/>
        <a:lstStyle/>
        <a:p>
          <a:endParaRPr lang="en-US"/>
        </a:p>
      </dgm:t>
    </dgm:pt>
    <dgm:pt modelId="{D96FF4F9-ACF1-C343-AAD3-333F8A3119EB}">
      <dgm:prSet custT="1"/>
      <dgm:spPr/>
      <dgm:t>
        <a:bodyPr/>
        <a:lstStyle/>
        <a:p>
          <a:pPr rtl="0"/>
          <a:r>
            <a:rPr lang="en-US" sz="2000" b="1" dirty="0" smtClean="0">
              <a:latin typeface="Century Schoolbook" charset="0"/>
              <a:ea typeface="Century Schoolbook" charset="0"/>
              <a:cs typeface="Century Schoolbook" charset="0"/>
            </a:rPr>
            <a:t>Integrity IV</a:t>
          </a:r>
          <a:endParaRPr lang="en-US" sz="2000" b="1" dirty="0">
            <a:latin typeface="Century Schoolbook" charset="0"/>
            <a:ea typeface="Century Schoolbook" charset="0"/>
            <a:cs typeface="Century Schoolbook" charset="0"/>
          </a:endParaRPr>
        </a:p>
      </dgm:t>
    </dgm:pt>
    <dgm:pt modelId="{6328B1EC-3655-9B49-82AE-5FF32AE18655}" type="parTrans" cxnId="{0CD4C2D5-204C-CD42-BC7D-612CA6A4994D}">
      <dgm:prSet/>
      <dgm:spPr/>
      <dgm:t>
        <a:bodyPr/>
        <a:lstStyle/>
        <a:p>
          <a:endParaRPr lang="en-US"/>
        </a:p>
      </dgm:t>
    </dgm:pt>
    <dgm:pt modelId="{87F0BA10-6D2B-E745-99FE-10756E764ECF}" type="sibTrans" cxnId="{0CD4C2D5-204C-CD42-BC7D-612CA6A4994D}">
      <dgm:prSet/>
      <dgm:spPr/>
      <dgm:t>
        <a:bodyPr/>
        <a:lstStyle/>
        <a:p>
          <a:endParaRPr lang="en-US"/>
        </a:p>
      </dgm:t>
    </dgm:pt>
    <dgm:pt modelId="{EE534DDF-C94B-1F47-8527-9A73DB88A47D}" type="pres">
      <dgm:prSet presAssocID="{7C98335A-F79F-5C42-8A71-8EDC94F1AA3D}" presName="Name0" presStyleCnt="0">
        <dgm:presLayoutVars>
          <dgm:chMax val="7"/>
          <dgm:chPref val="7"/>
          <dgm:dir/>
          <dgm:animLvl val="lvl"/>
        </dgm:presLayoutVars>
      </dgm:prSet>
      <dgm:spPr/>
      <dgm:t>
        <a:bodyPr/>
        <a:lstStyle/>
        <a:p>
          <a:endParaRPr lang="en-US"/>
        </a:p>
      </dgm:t>
    </dgm:pt>
    <dgm:pt modelId="{20113341-6775-C143-B870-E930882CCD67}" type="pres">
      <dgm:prSet presAssocID="{D96FF4F9-ACF1-C343-AAD3-333F8A3119EB}" presName="Accent1" presStyleCnt="0"/>
      <dgm:spPr/>
      <dgm:t>
        <a:bodyPr/>
        <a:lstStyle/>
        <a:p>
          <a:endParaRPr lang="en-US"/>
        </a:p>
      </dgm:t>
    </dgm:pt>
    <dgm:pt modelId="{719FE152-77F5-354F-8F76-380195F34D8A}" type="pres">
      <dgm:prSet presAssocID="{D96FF4F9-ACF1-C343-AAD3-333F8A3119EB}" presName="Accent" presStyleLbl="node1" presStyleIdx="0" presStyleCnt="4" custScaleX="115579" custScaleY="108047" custLinFactNeighborX="4865" custLinFactNeighborY="-6959"/>
      <dgm:spPr/>
      <dgm:t>
        <a:bodyPr/>
        <a:lstStyle/>
        <a:p>
          <a:endParaRPr lang="en-US"/>
        </a:p>
      </dgm:t>
    </dgm:pt>
    <dgm:pt modelId="{8B6B3D4A-96C2-4F4C-9121-001352F1C0B5}" type="pres">
      <dgm:prSet presAssocID="{D96FF4F9-ACF1-C343-AAD3-333F8A3119EB}" presName="Parent1" presStyleLbl="revTx" presStyleIdx="0" presStyleCnt="5" custScaleX="128616" custLinFactNeighborX="-1728" custLinFactNeighborY="900">
        <dgm:presLayoutVars>
          <dgm:chMax val="1"/>
          <dgm:chPref val="1"/>
          <dgm:bulletEnabled val="1"/>
        </dgm:presLayoutVars>
      </dgm:prSet>
      <dgm:spPr/>
      <dgm:t>
        <a:bodyPr/>
        <a:lstStyle/>
        <a:p>
          <a:endParaRPr lang="en-US"/>
        </a:p>
      </dgm:t>
    </dgm:pt>
    <dgm:pt modelId="{85BA210A-52C2-5F48-8988-7E350FBD84C9}" type="pres">
      <dgm:prSet presAssocID="{0AA2915D-12AA-DB40-9F6B-3C4C7AC435FA}" presName="Accent2" presStyleCnt="0"/>
      <dgm:spPr/>
      <dgm:t>
        <a:bodyPr/>
        <a:lstStyle/>
        <a:p>
          <a:endParaRPr lang="en-US"/>
        </a:p>
      </dgm:t>
    </dgm:pt>
    <dgm:pt modelId="{EBD58CB9-87FF-A142-BEB3-EDEF74C88F57}" type="pres">
      <dgm:prSet presAssocID="{0AA2915D-12AA-DB40-9F6B-3C4C7AC435FA}" presName="Accent" presStyleLbl="node1" presStyleIdx="1" presStyleCnt="4" custScaleX="114765"/>
      <dgm:spPr/>
      <dgm:t>
        <a:bodyPr/>
        <a:lstStyle/>
        <a:p>
          <a:endParaRPr lang="en-US"/>
        </a:p>
      </dgm:t>
    </dgm:pt>
    <dgm:pt modelId="{B8D4F15D-730D-6744-B722-298359EA9AD5}" type="pres">
      <dgm:prSet presAssocID="{0AA2915D-12AA-DB40-9F6B-3C4C7AC435FA}" presName="Parent2" presStyleLbl="revTx" presStyleIdx="1" presStyleCnt="5" custLinFactNeighborY="-12668">
        <dgm:presLayoutVars>
          <dgm:chMax val="1"/>
          <dgm:chPref val="1"/>
          <dgm:bulletEnabled val="1"/>
        </dgm:presLayoutVars>
      </dgm:prSet>
      <dgm:spPr/>
      <dgm:t>
        <a:bodyPr/>
        <a:lstStyle/>
        <a:p>
          <a:endParaRPr lang="en-US"/>
        </a:p>
      </dgm:t>
    </dgm:pt>
    <dgm:pt modelId="{26AE3B7B-1E13-B949-A099-74DAD23ED1E5}" type="pres">
      <dgm:prSet presAssocID="{A4B42192-FD00-5F4F-B64C-090F306E85B3}" presName="Accent3" presStyleCnt="0"/>
      <dgm:spPr/>
      <dgm:t>
        <a:bodyPr/>
        <a:lstStyle/>
        <a:p>
          <a:endParaRPr lang="en-US"/>
        </a:p>
      </dgm:t>
    </dgm:pt>
    <dgm:pt modelId="{ACAB7F4C-168F-9246-AC0C-03F40D92B7B3}" type="pres">
      <dgm:prSet presAssocID="{A4B42192-FD00-5F4F-B64C-090F306E85B3}" presName="Accent" presStyleLbl="node1" presStyleIdx="2" presStyleCnt="4" custScaleX="109129"/>
      <dgm:spPr/>
      <dgm:t>
        <a:bodyPr/>
        <a:lstStyle/>
        <a:p>
          <a:endParaRPr lang="en-US"/>
        </a:p>
      </dgm:t>
    </dgm:pt>
    <dgm:pt modelId="{D3E6C2F6-0EDD-E64B-81B9-68487C3E6783}" type="pres">
      <dgm:prSet presAssocID="{A4B42192-FD00-5F4F-B64C-090F306E85B3}" presName="Child3" presStyleLbl="revTx" presStyleIdx="2" presStyleCnt="5" custScaleX="104191" custScaleY="154901" custLinFactNeighborX="18973" custLinFactNeighborY="-3283">
        <dgm:presLayoutVars>
          <dgm:chMax val="0"/>
          <dgm:chPref val="0"/>
          <dgm:bulletEnabled val="1"/>
        </dgm:presLayoutVars>
      </dgm:prSet>
      <dgm:spPr/>
      <dgm:t>
        <a:bodyPr/>
        <a:lstStyle/>
        <a:p>
          <a:endParaRPr lang="en-US"/>
        </a:p>
      </dgm:t>
    </dgm:pt>
    <dgm:pt modelId="{2488D899-4238-FB4F-AF28-C5570EF617A5}" type="pres">
      <dgm:prSet presAssocID="{A4B42192-FD00-5F4F-B64C-090F306E85B3}" presName="Parent3" presStyleLbl="revTx" presStyleIdx="3" presStyleCnt="5" custLinFactNeighborY="-18547">
        <dgm:presLayoutVars>
          <dgm:chMax val="1"/>
          <dgm:chPref val="1"/>
          <dgm:bulletEnabled val="1"/>
        </dgm:presLayoutVars>
      </dgm:prSet>
      <dgm:spPr/>
      <dgm:t>
        <a:bodyPr/>
        <a:lstStyle/>
        <a:p>
          <a:endParaRPr lang="en-US"/>
        </a:p>
      </dgm:t>
    </dgm:pt>
    <dgm:pt modelId="{AB7274E4-4339-2340-AED4-14710C147AF6}" type="pres">
      <dgm:prSet presAssocID="{3BB3F578-C789-B845-A198-87ED47172D0E}" presName="Accent4" presStyleCnt="0"/>
      <dgm:spPr/>
      <dgm:t>
        <a:bodyPr/>
        <a:lstStyle/>
        <a:p>
          <a:endParaRPr lang="en-US"/>
        </a:p>
      </dgm:t>
    </dgm:pt>
    <dgm:pt modelId="{4289BA5B-1F96-2B4D-93E3-8779BAAEB5E2}" type="pres">
      <dgm:prSet presAssocID="{3BB3F578-C789-B845-A198-87ED47172D0E}" presName="Accent" presStyleLbl="node1" presStyleIdx="3" presStyleCnt="4" custScaleX="114492" custScaleY="102751"/>
      <dgm:spPr/>
      <dgm:t>
        <a:bodyPr/>
        <a:lstStyle/>
        <a:p>
          <a:endParaRPr lang="en-US"/>
        </a:p>
      </dgm:t>
    </dgm:pt>
    <dgm:pt modelId="{D9B39179-6A56-074B-888C-F10D70732AD2}" type="pres">
      <dgm:prSet presAssocID="{3BB3F578-C789-B845-A198-87ED47172D0E}" presName="Parent4" presStyleLbl="revTx" presStyleIdx="4" presStyleCnt="5" custLinFactNeighborX="-1974">
        <dgm:presLayoutVars>
          <dgm:chMax val="1"/>
          <dgm:chPref val="1"/>
          <dgm:bulletEnabled val="1"/>
        </dgm:presLayoutVars>
      </dgm:prSet>
      <dgm:spPr/>
      <dgm:t>
        <a:bodyPr/>
        <a:lstStyle/>
        <a:p>
          <a:endParaRPr lang="en-US"/>
        </a:p>
      </dgm:t>
    </dgm:pt>
  </dgm:ptLst>
  <dgm:cxnLst>
    <dgm:cxn modelId="{EB186B99-C7A5-D64E-91CC-6F171AB5CA55}" srcId="{7C98335A-F79F-5C42-8A71-8EDC94F1AA3D}" destId="{0AA2915D-12AA-DB40-9F6B-3C4C7AC435FA}" srcOrd="1" destOrd="0" parTransId="{66923EB8-F4EB-6B45-B879-7D73E8009D22}" sibTransId="{EAEB5A39-D434-924F-AD16-BEFBB715778D}"/>
    <dgm:cxn modelId="{FE1652DE-DDBC-3D4A-8BE6-5823577A2940}" srcId="{7C98335A-F79F-5C42-8A71-8EDC94F1AA3D}" destId="{3BB3F578-C789-B845-A198-87ED47172D0E}" srcOrd="3" destOrd="0" parTransId="{8DDA9AA5-2FB5-6C40-9B95-6431A84B18E6}" sibTransId="{28713520-2DDA-4642-BE1D-C128915E8AC9}"/>
    <dgm:cxn modelId="{A8CA0E65-6B4A-C24E-ADA7-FD0F7E4D31BC}" srcId="{7C98335A-F79F-5C42-8A71-8EDC94F1AA3D}" destId="{A4B42192-FD00-5F4F-B64C-090F306E85B3}" srcOrd="2" destOrd="0" parTransId="{4D842627-8FE3-864E-823C-BB8BDD3EF4E0}" sibTransId="{72665B34-62BE-934A-AAA5-0036F230E05B}"/>
    <dgm:cxn modelId="{633DF20D-13FC-DF46-ACC2-E9FB4E27D07D}" srcId="{A4B42192-FD00-5F4F-B64C-090F306E85B3}" destId="{CFB003B5-55B4-574E-B5E4-28A8CD8D1C45}" srcOrd="0" destOrd="0" parTransId="{F3C66565-E802-5041-BF8C-EBAA8FF6ACDA}" sibTransId="{A03EE884-BA18-B841-AC2E-4537E20E2917}"/>
    <dgm:cxn modelId="{0CD4C2D5-204C-CD42-BC7D-612CA6A4994D}" srcId="{7C98335A-F79F-5C42-8A71-8EDC94F1AA3D}" destId="{D96FF4F9-ACF1-C343-AAD3-333F8A3119EB}" srcOrd="0" destOrd="0" parTransId="{6328B1EC-3655-9B49-82AE-5FF32AE18655}" sibTransId="{87F0BA10-6D2B-E745-99FE-10756E764ECF}"/>
    <dgm:cxn modelId="{4B97C115-9504-764C-AB80-83F67C55B9EF}" type="presOf" srcId="{A4B42192-FD00-5F4F-B64C-090F306E85B3}" destId="{2488D899-4238-FB4F-AF28-C5570EF617A5}" srcOrd="0" destOrd="0" presId="urn:microsoft.com/office/officeart/2009/layout/CircleArrowProcess"/>
    <dgm:cxn modelId="{6DF002CC-F7A9-A349-8D5B-D82EA243A687}" type="presOf" srcId="{D96FF4F9-ACF1-C343-AAD3-333F8A3119EB}" destId="{8B6B3D4A-96C2-4F4C-9121-001352F1C0B5}" srcOrd="0" destOrd="0" presId="urn:microsoft.com/office/officeart/2009/layout/CircleArrowProcess"/>
    <dgm:cxn modelId="{13B4E83C-513D-A045-8E98-295A96358A08}" type="presOf" srcId="{0AA2915D-12AA-DB40-9F6B-3C4C7AC435FA}" destId="{B8D4F15D-730D-6744-B722-298359EA9AD5}" srcOrd="0" destOrd="0" presId="urn:microsoft.com/office/officeart/2009/layout/CircleArrowProcess"/>
    <dgm:cxn modelId="{E85F7067-100B-B046-A8D8-FF2B85A0E56C}" type="presOf" srcId="{7C98335A-F79F-5C42-8A71-8EDC94F1AA3D}" destId="{EE534DDF-C94B-1F47-8527-9A73DB88A47D}" srcOrd="0" destOrd="0" presId="urn:microsoft.com/office/officeart/2009/layout/CircleArrowProcess"/>
    <dgm:cxn modelId="{250375FE-E2DC-DF47-9BC7-729D1C9147A5}" type="presOf" srcId="{CFB003B5-55B4-574E-B5E4-28A8CD8D1C45}" destId="{D3E6C2F6-0EDD-E64B-81B9-68487C3E6783}" srcOrd="0" destOrd="0" presId="urn:microsoft.com/office/officeart/2009/layout/CircleArrowProcess"/>
    <dgm:cxn modelId="{5124286C-608B-BD4F-B8C8-EF9B2DE20322}" type="presOf" srcId="{3BB3F578-C789-B845-A198-87ED47172D0E}" destId="{D9B39179-6A56-074B-888C-F10D70732AD2}" srcOrd="0" destOrd="0" presId="urn:microsoft.com/office/officeart/2009/layout/CircleArrowProcess"/>
    <dgm:cxn modelId="{4E8E856B-5204-BD46-B78B-25FD13A1A515}" type="presParOf" srcId="{EE534DDF-C94B-1F47-8527-9A73DB88A47D}" destId="{20113341-6775-C143-B870-E930882CCD67}" srcOrd="0" destOrd="0" presId="urn:microsoft.com/office/officeart/2009/layout/CircleArrowProcess"/>
    <dgm:cxn modelId="{C4E91336-5D63-DF45-A2DB-25957BB7C73A}" type="presParOf" srcId="{20113341-6775-C143-B870-E930882CCD67}" destId="{719FE152-77F5-354F-8F76-380195F34D8A}" srcOrd="0" destOrd="0" presId="urn:microsoft.com/office/officeart/2009/layout/CircleArrowProcess"/>
    <dgm:cxn modelId="{F84D04B9-43E7-4D40-BF42-D527D70732BF}" type="presParOf" srcId="{EE534DDF-C94B-1F47-8527-9A73DB88A47D}" destId="{8B6B3D4A-96C2-4F4C-9121-001352F1C0B5}" srcOrd="1" destOrd="0" presId="urn:microsoft.com/office/officeart/2009/layout/CircleArrowProcess"/>
    <dgm:cxn modelId="{7D4289BB-76C3-F14B-A4BE-82518133601C}" type="presParOf" srcId="{EE534DDF-C94B-1F47-8527-9A73DB88A47D}" destId="{85BA210A-52C2-5F48-8988-7E350FBD84C9}" srcOrd="2" destOrd="0" presId="urn:microsoft.com/office/officeart/2009/layout/CircleArrowProcess"/>
    <dgm:cxn modelId="{B0AFF972-9C80-744C-9CEE-102984422B5C}" type="presParOf" srcId="{85BA210A-52C2-5F48-8988-7E350FBD84C9}" destId="{EBD58CB9-87FF-A142-BEB3-EDEF74C88F57}" srcOrd="0" destOrd="0" presId="urn:microsoft.com/office/officeart/2009/layout/CircleArrowProcess"/>
    <dgm:cxn modelId="{98806760-9785-CB43-A1DF-90F360C6F02C}" type="presParOf" srcId="{EE534DDF-C94B-1F47-8527-9A73DB88A47D}" destId="{B8D4F15D-730D-6744-B722-298359EA9AD5}" srcOrd="3" destOrd="0" presId="urn:microsoft.com/office/officeart/2009/layout/CircleArrowProcess"/>
    <dgm:cxn modelId="{D0E92881-A72B-1C42-BA2A-24878B552ADE}" type="presParOf" srcId="{EE534DDF-C94B-1F47-8527-9A73DB88A47D}" destId="{26AE3B7B-1E13-B949-A099-74DAD23ED1E5}" srcOrd="4" destOrd="0" presId="urn:microsoft.com/office/officeart/2009/layout/CircleArrowProcess"/>
    <dgm:cxn modelId="{D8C87BD0-1610-2640-897E-71DC8FD298DB}" type="presParOf" srcId="{26AE3B7B-1E13-B949-A099-74DAD23ED1E5}" destId="{ACAB7F4C-168F-9246-AC0C-03F40D92B7B3}" srcOrd="0" destOrd="0" presId="urn:microsoft.com/office/officeart/2009/layout/CircleArrowProcess"/>
    <dgm:cxn modelId="{AD1F7957-F72A-A043-BA0B-05C860F00A38}" type="presParOf" srcId="{EE534DDF-C94B-1F47-8527-9A73DB88A47D}" destId="{D3E6C2F6-0EDD-E64B-81B9-68487C3E6783}" srcOrd="5" destOrd="0" presId="urn:microsoft.com/office/officeart/2009/layout/CircleArrowProcess"/>
    <dgm:cxn modelId="{6B6C3111-DAF1-5049-9EA5-8AC936F84EA3}" type="presParOf" srcId="{EE534DDF-C94B-1F47-8527-9A73DB88A47D}" destId="{2488D899-4238-FB4F-AF28-C5570EF617A5}" srcOrd="6" destOrd="0" presId="urn:microsoft.com/office/officeart/2009/layout/CircleArrowProcess"/>
    <dgm:cxn modelId="{DDECE57A-A108-7548-A35E-B18BA729105E}" type="presParOf" srcId="{EE534DDF-C94B-1F47-8527-9A73DB88A47D}" destId="{AB7274E4-4339-2340-AED4-14710C147AF6}" srcOrd="7" destOrd="0" presId="urn:microsoft.com/office/officeart/2009/layout/CircleArrowProcess"/>
    <dgm:cxn modelId="{6AF5ECCD-6591-0B4E-9AF5-2D1E0805B78C}" type="presParOf" srcId="{AB7274E4-4339-2340-AED4-14710C147AF6}" destId="{4289BA5B-1F96-2B4D-93E3-8779BAAEB5E2}" srcOrd="0" destOrd="0" presId="urn:microsoft.com/office/officeart/2009/layout/CircleArrowProcess"/>
    <dgm:cxn modelId="{DC2D095A-36B3-F446-A7B8-86567E6E5A92}" type="presParOf" srcId="{EE534DDF-C94B-1F47-8527-9A73DB88A47D}" destId="{D9B39179-6A56-074B-888C-F10D70732AD2}" srcOrd="8"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DB23B-7EA8-3D43-B3A1-015484AD02ED}">
      <dsp:nvSpPr>
        <dsp:cNvPr id="0" name=""/>
        <dsp:cNvSpPr/>
      </dsp:nvSpPr>
      <dsp:spPr>
        <a:xfrm>
          <a:off x="4004" y="0"/>
          <a:ext cx="3852043" cy="4221163"/>
        </a:xfrm>
        <a:prstGeom prst="roundRect">
          <a:avLst>
            <a:gd name="adj" fmla="val 10000"/>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Century Schoolbook" charset="0"/>
              <a:ea typeface="Century Schoolbook" charset="0"/>
              <a:cs typeface="Century Schoolbook" charset="0"/>
            </a:rPr>
            <a:t>Reliability (DV)</a:t>
          </a:r>
          <a:endParaRPr lang="en-US" sz="2800" kern="1200" dirty="0">
            <a:latin typeface="Century Schoolbook" charset="0"/>
            <a:ea typeface="Century Schoolbook" charset="0"/>
            <a:cs typeface="Century Schoolbook" charset="0"/>
          </a:endParaRPr>
        </a:p>
      </dsp:txBody>
      <dsp:txXfrm>
        <a:off x="4004" y="0"/>
        <a:ext cx="3852043" cy="1266348"/>
      </dsp:txXfrm>
    </dsp:sp>
    <dsp:sp modelId="{8073D200-9CA1-284D-96C5-67890809146B}">
      <dsp:nvSpPr>
        <dsp:cNvPr id="0" name=""/>
        <dsp:cNvSpPr/>
      </dsp:nvSpPr>
      <dsp:spPr>
        <a:xfrm>
          <a:off x="389208" y="1267142"/>
          <a:ext cx="3081635" cy="2742168"/>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t" anchorCtr="0">
          <a:noAutofit/>
        </a:bodyPr>
        <a:lstStyle/>
        <a:p>
          <a:pPr lvl="0" algn="l" defTabSz="889000" rtl="0">
            <a:lnSpc>
              <a:spcPct val="90000"/>
            </a:lnSpc>
            <a:spcBef>
              <a:spcPct val="0"/>
            </a:spcBef>
            <a:spcAft>
              <a:spcPct val="35000"/>
            </a:spcAft>
          </a:pPr>
          <a:r>
            <a:rPr lang="en-US" sz="2000" kern="1200" dirty="0" smtClean="0">
              <a:latin typeface="Century Schoolbook" charset="0"/>
              <a:ea typeface="Century Schoolbook" charset="0"/>
              <a:cs typeface="Century Schoolbook" charset="0"/>
            </a:rPr>
            <a:t>Generally intended as the consistency of the measure of the variables of</a:t>
          </a:r>
          <a:r>
            <a:rPr lang="en-US" sz="2000" kern="1200" baseline="0" dirty="0" smtClean="0">
              <a:latin typeface="Century Schoolbook" charset="0"/>
              <a:ea typeface="Century Schoolbook" charset="0"/>
              <a:cs typeface="Century Schoolbook" charset="0"/>
            </a:rPr>
            <a:t> interest.</a:t>
          </a:r>
          <a:endParaRPr lang="en-US" sz="2000" kern="1200" dirty="0" smtClean="0">
            <a:latin typeface="Century Schoolbook" charset="0"/>
            <a:ea typeface="Century Schoolbook" charset="0"/>
            <a:cs typeface="Century Schoolbook" charset="0"/>
          </a:endParaRPr>
        </a:p>
        <a:p>
          <a:pPr marL="114300" lvl="1" indent="0" algn="l" defTabSz="622300" rtl="0">
            <a:lnSpc>
              <a:spcPct val="90000"/>
            </a:lnSpc>
            <a:spcBef>
              <a:spcPct val="0"/>
            </a:spcBef>
            <a:spcAft>
              <a:spcPct val="15000"/>
            </a:spcAft>
            <a:buChar char="••"/>
          </a:pPr>
          <a:endParaRPr lang="en-US" sz="1400" kern="1200" dirty="0" smtClean="0">
            <a:latin typeface="Century Schoolbook" charset="0"/>
            <a:ea typeface="Century Schoolbook" charset="0"/>
            <a:cs typeface="Century Schoolbook"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endParaRPr lang="en-US" sz="1400" kern="1200" dirty="0">
            <a:latin typeface="Century Schoolbook" charset="0"/>
            <a:ea typeface="Century Schoolbook" charset="0"/>
            <a:cs typeface="Century Schoolbook" charset="0"/>
          </a:endParaRPr>
        </a:p>
      </dsp:txBody>
      <dsp:txXfrm>
        <a:off x="469523" y="1347457"/>
        <a:ext cx="2921005" cy="2581538"/>
      </dsp:txXfrm>
    </dsp:sp>
    <dsp:sp modelId="{D8ED34F6-3C9C-D148-8354-05EA159BBFAE}">
      <dsp:nvSpPr>
        <dsp:cNvPr id="0" name=""/>
        <dsp:cNvSpPr/>
      </dsp:nvSpPr>
      <dsp:spPr>
        <a:xfrm>
          <a:off x="4144951" y="0"/>
          <a:ext cx="3852043" cy="4221163"/>
        </a:xfrm>
        <a:prstGeom prst="roundRect">
          <a:avLst>
            <a:gd name="adj" fmla="val 10000"/>
          </a:avLst>
        </a:prstGeom>
        <a:solidFill>
          <a:schemeClr val="dk2">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Century Schoolbook" charset="0"/>
              <a:ea typeface="Century Schoolbook" charset="0"/>
              <a:cs typeface="Century Schoolbook" charset="0"/>
            </a:rPr>
            <a:t>Treatment integrity (IV)</a:t>
          </a:r>
          <a:endParaRPr lang="en-US" sz="2800" kern="1200" dirty="0">
            <a:latin typeface="Century Schoolbook" charset="0"/>
            <a:ea typeface="Century Schoolbook" charset="0"/>
            <a:cs typeface="Century Schoolbook" charset="0"/>
          </a:endParaRPr>
        </a:p>
      </dsp:txBody>
      <dsp:txXfrm>
        <a:off x="4144951" y="0"/>
        <a:ext cx="3852043" cy="1266348"/>
      </dsp:txXfrm>
    </dsp:sp>
    <dsp:sp modelId="{FEAF2145-4A4F-BC49-AB6A-A3920FDB7C25}">
      <dsp:nvSpPr>
        <dsp:cNvPr id="0" name=""/>
        <dsp:cNvSpPr/>
      </dsp:nvSpPr>
      <dsp:spPr>
        <a:xfrm>
          <a:off x="4530156" y="1267077"/>
          <a:ext cx="3081635" cy="659144"/>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US" sz="1500" kern="1200" dirty="0" smtClean="0">
              <a:latin typeface="Century Schoolbook" charset="0"/>
              <a:ea typeface="Century Schoolbook" charset="0"/>
              <a:cs typeface="Century Schoolbook" charset="0"/>
            </a:rPr>
            <a:t>Degree to which an intervention is implemented as originally designed</a:t>
          </a:r>
          <a:endParaRPr lang="en-US" sz="1500" kern="1200" dirty="0">
            <a:latin typeface="Century Schoolbook" charset="0"/>
            <a:ea typeface="Century Schoolbook" charset="0"/>
            <a:cs typeface="Century Schoolbook" charset="0"/>
          </a:endParaRPr>
        </a:p>
      </dsp:txBody>
      <dsp:txXfrm>
        <a:off x="4549462" y="1286383"/>
        <a:ext cx="3043023" cy="620532"/>
      </dsp:txXfrm>
    </dsp:sp>
    <dsp:sp modelId="{F5B7D5AC-B0C8-1048-94FF-330F29C8B2C0}">
      <dsp:nvSpPr>
        <dsp:cNvPr id="0" name=""/>
        <dsp:cNvSpPr/>
      </dsp:nvSpPr>
      <dsp:spPr>
        <a:xfrm>
          <a:off x="4530156" y="2027628"/>
          <a:ext cx="3081635" cy="659144"/>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latin typeface="Century Schoolbook" charset="0"/>
              <a:ea typeface="Century Schoolbook" charset="0"/>
              <a:cs typeface="Century Schoolbook" charset="0"/>
            </a:rPr>
            <a:t>Includes adherence and competence</a:t>
          </a:r>
          <a:endParaRPr lang="en-US" sz="1600" kern="1200" dirty="0">
            <a:latin typeface="Century Schoolbook" charset="0"/>
            <a:ea typeface="Century Schoolbook" charset="0"/>
            <a:cs typeface="Century Schoolbook" charset="0"/>
          </a:endParaRPr>
        </a:p>
      </dsp:txBody>
      <dsp:txXfrm>
        <a:off x="4549462" y="2046934"/>
        <a:ext cx="3043023" cy="620532"/>
      </dsp:txXfrm>
    </dsp:sp>
    <dsp:sp modelId="{94B3054A-206D-F24C-9F88-F3F989ED7E8C}">
      <dsp:nvSpPr>
        <dsp:cNvPr id="0" name=""/>
        <dsp:cNvSpPr/>
      </dsp:nvSpPr>
      <dsp:spPr>
        <a:xfrm>
          <a:off x="4530156" y="2788179"/>
          <a:ext cx="3081635" cy="1221197"/>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US" sz="1500" kern="1200" dirty="0" smtClean="0">
              <a:latin typeface="Century Schoolbook" charset="0"/>
              <a:ea typeface="Century Schoolbook" charset="0"/>
              <a:cs typeface="Century Schoolbook" charset="0"/>
            </a:rPr>
            <a:t>Only way to know if the treatment actually being administered is the same treatment being described in other settings</a:t>
          </a:r>
          <a:endParaRPr lang="en-US" sz="1500" kern="1200" dirty="0">
            <a:latin typeface="Century Schoolbook" charset="0"/>
            <a:ea typeface="Century Schoolbook" charset="0"/>
            <a:cs typeface="Century Schoolbook" charset="0"/>
          </a:endParaRPr>
        </a:p>
      </dsp:txBody>
      <dsp:txXfrm>
        <a:off x="4565924" y="2823947"/>
        <a:ext cx="3010099" cy="11496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7687-8713-8648-A848-01D81D1DE910}">
      <dsp:nvSpPr>
        <dsp:cNvPr id="0" name=""/>
        <dsp:cNvSpPr/>
      </dsp:nvSpPr>
      <dsp:spPr>
        <a:xfrm>
          <a:off x="513" y="702127"/>
          <a:ext cx="0" cy="4197720"/>
        </a:xfrm>
        <a:prstGeom prst="line">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43F60C-E5E1-CA42-A4C3-44935E589A44}">
      <dsp:nvSpPr>
        <dsp:cNvPr id="0" name=""/>
        <dsp:cNvSpPr/>
      </dsp:nvSpPr>
      <dsp:spPr>
        <a:xfrm>
          <a:off x="117116" y="842051"/>
          <a:ext cx="2207768" cy="188897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2AF37D-9A35-AE4E-824F-FC39D0CBD2AD}">
      <dsp:nvSpPr>
        <dsp:cNvPr id="0" name=""/>
        <dsp:cNvSpPr/>
      </dsp:nvSpPr>
      <dsp:spPr>
        <a:xfrm>
          <a:off x="117116" y="2731026"/>
          <a:ext cx="2207768" cy="216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Basic training in functional analysis and FAP principles</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Videotaping sessions where clients present clinical problems of interest in the analysis</a:t>
          </a:r>
          <a:endParaRPr lang="en-US" sz="1200" kern="1200" dirty="0">
            <a:latin typeface="Century Schoolbook" charset="0"/>
            <a:ea typeface="Century Schoolbook" charset="0"/>
            <a:cs typeface="Century Schoolbook" charset="0"/>
          </a:endParaRPr>
        </a:p>
        <a:p>
          <a:pPr marL="228600" lvl="2"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Coding these tapes</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Identify coders T1’s (problems) and T2’s (skills) to avoid biases in coding sessions.</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Coders MUST be blind</a:t>
          </a:r>
          <a:endParaRPr lang="en-US" sz="1200" kern="1200" dirty="0">
            <a:latin typeface="Century Schoolbook" charset="0"/>
            <a:ea typeface="Century Schoolbook" charset="0"/>
            <a:cs typeface="Century Schoolbook" charset="0"/>
          </a:endParaRPr>
        </a:p>
      </dsp:txBody>
      <dsp:txXfrm>
        <a:off x="117116" y="2731026"/>
        <a:ext cx="2207768" cy="2168822"/>
      </dsp:txXfrm>
    </dsp:sp>
    <dsp:sp modelId="{272AF817-1136-FF4B-BEA0-E9EDB3F3B5B5}">
      <dsp:nvSpPr>
        <dsp:cNvPr id="0" name=""/>
        <dsp:cNvSpPr/>
      </dsp:nvSpPr>
      <dsp:spPr>
        <a:xfrm>
          <a:off x="513" y="235714"/>
          <a:ext cx="2332067" cy="46641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0" kern="1200" dirty="0" smtClean="0">
              <a:latin typeface="Century Schoolbook" charset="0"/>
              <a:ea typeface="Century Schoolbook" charset="0"/>
              <a:cs typeface="Century Schoolbook" charset="0"/>
            </a:rPr>
            <a:t>Training coders</a:t>
          </a:r>
          <a:endParaRPr lang="en-US" sz="1600" b="0" kern="1200" dirty="0">
            <a:latin typeface="Century Schoolbook" charset="0"/>
            <a:ea typeface="Century Schoolbook" charset="0"/>
            <a:cs typeface="Century Schoolbook" charset="0"/>
          </a:endParaRPr>
        </a:p>
      </dsp:txBody>
      <dsp:txXfrm>
        <a:off x="513" y="235714"/>
        <a:ext cx="2332067" cy="466413"/>
      </dsp:txXfrm>
    </dsp:sp>
    <dsp:sp modelId="{ABB6F13C-01A8-914B-AA69-A2DA8ABCB1A1}">
      <dsp:nvSpPr>
        <dsp:cNvPr id="0" name=""/>
        <dsp:cNvSpPr/>
      </dsp:nvSpPr>
      <dsp:spPr>
        <a:xfrm>
          <a:off x="2682066" y="702127"/>
          <a:ext cx="0" cy="4197720"/>
        </a:xfrm>
        <a:prstGeom prst="line">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DBB000-05BE-314A-A52A-8BC5BF2E0980}">
      <dsp:nvSpPr>
        <dsp:cNvPr id="0" name=""/>
        <dsp:cNvSpPr/>
      </dsp:nvSpPr>
      <dsp:spPr>
        <a:xfrm>
          <a:off x="2798669" y="842051"/>
          <a:ext cx="2207768" cy="188897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3">
          <a:scrgbClr r="0" g="0" b="0"/>
        </a:fillRef>
        <a:effectRef idx="2">
          <a:scrgbClr r="0" g="0" b="0"/>
        </a:effectRef>
        <a:fontRef idx="minor">
          <a:schemeClr val="lt1"/>
        </a:fontRef>
      </dsp:style>
    </dsp:sp>
    <dsp:sp modelId="{0B3CB6DC-D4DE-EF42-A06D-543AEA71D2F4}">
      <dsp:nvSpPr>
        <dsp:cNvPr id="0" name=""/>
        <dsp:cNvSpPr/>
      </dsp:nvSpPr>
      <dsp:spPr>
        <a:xfrm>
          <a:off x="2798669" y="2731026"/>
          <a:ext cx="2207768" cy="216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Videotaping therapeutic sessions</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Implementing Antecedent-Behavior-Consequence (ABC) continuous recording (Cooper, Heron, &amp; </a:t>
          </a:r>
          <a:r>
            <a:rPr lang="en-US" sz="1200" kern="1200" dirty="0" err="1" smtClean="0">
              <a:latin typeface="Century Schoolbook" charset="0"/>
              <a:ea typeface="Century Schoolbook" charset="0"/>
              <a:cs typeface="Century Schoolbook" charset="0"/>
            </a:rPr>
            <a:t>Heward</a:t>
          </a:r>
          <a:r>
            <a:rPr lang="en-US" sz="1200" kern="1200" dirty="0" smtClean="0">
              <a:latin typeface="Century Schoolbook" charset="0"/>
              <a:ea typeface="Century Schoolbook" charset="0"/>
              <a:cs typeface="Century Schoolbook" charset="0"/>
            </a:rPr>
            <a:t>, 2007).</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Matching</a:t>
          </a:r>
          <a:r>
            <a:rPr lang="en-US" sz="1200" kern="1200" baseline="0" dirty="0" smtClean="0">
              <a:latin typeface="Century Schoolbook" charset="0"/>
              <a:ea typeface="Century Schoolbook" charset="0"/>
              <a:cs typeface="Century Schoolbook" charset="0"/>
            </a:rPr>
            <a:t> functional unit in-session with those identified out-of session (e.g. d</a:t>
          </a:r>
          <a:r>
            <a:rPr lang="en-US" sz="1200" kern="1200" dirty="0" smtClean="0">
              <a:latin typeface="Century Schoolbook" charset="0"/>
              <a:ea typeface="Century Schoolbook" charset="0"/>
              <a:cs typeface="Century Schoolbook" charset="0"/>
            </a:rPr>
            <a:t>iary cards and </a:t>
          </a:r>
          <a:r>
            <a:rPr lang="en-US" sz="1200" i="1" kern="1200" dirty="0" smtClean="0">
              <a:latin typeface="Century Schoolbook" charset="0"/>
              <a:ea typeface="Century Schoolbook" charset="0"/>
              <a:cs typeface="Century Schoolbook" charset="0"/>
            </a:rPr>
            <a:t>in vivo</a:t>
          </a:r>
          <a:r>
            <a:rPr lang="en-US" sz="1200" kern="1200" dirty="0" smtClean="0">
              <a:latin typeface="Century Schoolbook" charset="0"/>
              <a:ea typeface="Century Schoolbook" charset="0"/>
              <a:cs typeface="Century Schoolbook" charset="0"/>
            </a:rPr>
            <a:t> self-report)</a:t>
          </a:r>
          <a:endParaRPr lang="en-US" sz="1200" kern="1200" dirty="0">
            <a:latin typeface="Century Schoolbook" charset="0"/>
            <a:ea typeface="Century Schoolbook" charset="0"/>
            <a:cs typeface="Century Schoolbook" charset="0"/>
          </a:endParaRPr>
        </a:p>
      </dsp:txBody>
      <dsp:txXfrm>
        <a:off x="2798669" y="2731026"/>
        <a:ext cx="2207768" cy="2168822"/>
      </dsp:txXfrm>
    </dsp:sp>
    <dsp:sp modelId="{4F4E5909-6BC9-6D46-834B-73C652C8D986}">
      <dsp:nvSpPr>
        <dsp:cNvPr id="0" name=""/>
        <dsp:cNvSpPr/>
      </dsp:nvSpPr>
      <dsp:spPr>
        <a:xfrm>
          <a:off x="2682066" y="235714"/>
          <a:ext cx="2332067" cy="46641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0" kern="1200" dirty="0" smtClean="0">
              <a:latin typeface="Century Schoolbook" charset="0"/>
              <a:ea typeface="Century Schoolbook" charset="0"/>
              <a:cs typeface="Century Schoolbook" charset="0"/>
            </a:rPr>
            <a:t>Conducting functional descriptive analysis</a:t>
          </a:r>
          <a:endParaRPr lang="en-US" sz="1600" b="0" kern="1200" dirty="0">
            <a:latin typeface="Century Schoolbook" charset="0"/>
            <a:ea typeface="Century Schoolbook" charset="0"/>
            <a:cs typeface="Century Schoolbook" charset="0"/>
          </a:endParaRPr>
        </a:p>
      </dsp:txBody>
      <dsp:txXfrm>
        <a:off x="2682066" y="235714"/>
        <a:ext cx="2332067" cy="466413"/>
      </dsp:txXfrm>
    </dsp:sp>
    <dsp:sp modelId="{023699C8-FE6A-5547-B914-4E83FDFF7871}">
      <dsp:nvSpPr>
        <dsp:cNvPr id="0" name=""/>
        <dsp:cNvSpPr/>
      </dsp:nvSpPr>
      <dsp:spPr>
        <a:xfrm>
          <a:off x="5363619" y="702127"/>
          <a:ext cx="0" cy="4197720"/>
        </a:xfrm>
        <a:prstGeom prst="line">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3D95CD5-8E82-6E49-BA83-8FA2FA49DCCD}">
      <dsp:nvSpPr>
        <dsp:cNvPr id="0" name=""/>
        <dsp:cNvSpPr/>
      </dsp:nvSpPr>
      <dsp:spPr>
        <a:xfrm>
          <a:off x="5480222" y="842051"/>
          <a:ext cx="2207768" cy="188897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3">
          <a:scrgbClr r="0" g="0" b="0"/>
        </a:fillRef>
        <a:effectRef idx="2">
          <a:scrgbClr r="0" g="0" b="0"/>
        </a:effectRef>
        <a:fontRef idx="minor">
          <a:schemeClr val="lt1"/>
        </a:fontRef>
      </dsp:style>
    </dsp:sp>
    <dsp:sp modelId="{5A92B318-6215-6C41-848F-2017282897DA}">
      <dsp:nvSpPr>
        <dsp:cNvPr id="0" name=""/>
        <dsp:cNvSpPr/>
      </dsp:nvSpPr>
      <dsp:spPr>
        <a:xfrm>
          <a:off x="5480222" y="2731026"/>
          <a:ext cx="2207768" cy="216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rtl="0">
            <a:lnSpc>
              <a:spcPct val="90000"/>
            </a:lnSpc>
            <a:spcBef>
              <a:spcPct val="0"/>
            </a:spcBef>
            <a:spcAft>
              <a:spcPct val="35000"/>
            </a:spcAft>
          </a:pPr>
          <a:r>
            <a:rPr lang="en-US" sz="1200" kern="1200" dirty="0" smtClean="0">
              <a:latin typeface="Century Schoolbook" charset="0"/>
              <a:ea typeface="Century Schoolbook" charset="0"/>
              <a:cs typeface="Century Schoolbook" charset="0"/>
            </a:rPr>
            <a:t>Achieving inter-observer reliability</a:t>
          </a:r>
          <a:endParaRPr lang="en-US" sz="1200" kern="1200" dirty="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80-90% inter-observer</a:t>
          </a:r>
          <a:r>
            <a:rPr lang="en-US" sz="1200" kern="1200" baseline="0" dirty="0" smtClean="0">
              <a:latin typeface="Century Schoolbook" charset="0"/>
              <a:ea typeface="Century Schoolbook" charset="0"/>
              <a:cs typeface="Century Schoolbook" charset="0"/>
            </a:rPr>
            <a:t> index</a:t>
          </a:r>
          <a:endParaRPr lang="en-US" sz="1200" kern="1200" dirty="0" smtClean="0">
            <a:latin typeface="Century Schoolbook" charset="0"/>
            <a:ea typeface="Century Schoolbook" charset="0"/>
            <a:cs typeface="Century Schoolbook" charset="0"/>
          </a:endParaRPr>
        </a:p>
        <a:p>
          <a:pPr marL="114300" lvl="1" indent="-114300" algn="l" defTabSz="533400" rtl="0">
            <a:lnSpc>
              <a:spcPct val="90000"/>
            </a:lnSpc>
            <a:spcBef>
              <a:spcPct val="0"/>
            </a:spcBef>
            <a:spcAft>
              <a:spcPct val="15000"/>
            </a:spcAft>
            <a:buChar char="••"/>
          </a:pPr>
          <a:endParaRPr lang="en-US" sz="1200" kern="1200" dirty="0">
            <a:latin typeface="Century Schoolbook" charset="0"/>
            <a:ea typeface="Century Schoolbook" charset="0"/>
            <a:cs typeface="Century Schoolbook" charset="0"/>
          </a:endParaRPr>
        </a:p>
      </dsp:txBody>
      <dsp:txXfrm>
        <a:off x="5480222" y="2731026"/>
        <a:ext cx="2207768" cy="2168822"/>
      </dsp:txXfrm>
    </dsp:sp>
    <dsp:sp modelId="{2070AEF7-2AC8-B646-B886-3EBBF496976A}">
      <dsp:nvSpPr>
        <dsp:cNvPr id="0" name=""/>
        <dsp:cNvSpPr/>
      </dsp:nvSpPr>
      <dsp:spPr>
        <a:xfrm>
          <a:off x="5363619" y="235714"/>
          <a:ext cx="2332067" cy="46641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latin typeface="Century Schoolbook" charset="0"/>
              <a:ea typeface="Century Schoolbook" charset="0"/>
              <a:cs typeface="Century Schoolbook" charset="0"/>
            </a:rPr>
            <a:t>Coding Therapeutic Sessions</a:t>
          </a:r>
          <a:endParaRPr lang="en-US" sz="1600" kern="1200" dirty="0">
            <a:latin typeface="Century Schoolbook" charset="0"/>
            <a:ea typeface="Century Schoolbook" charset="0"/>
            <a:cs typeface="Century Schoolbook" charset="0"/>
          </a:endParaRPr>
        </a:p>
      </dsp:txBody>
      <dsp:txXfrm>
        <a:off x="5363619" y="235714"/>
        <a:ext cx="2332067" cy="4664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38B34-E3CD-CD4B-8EF7-E31F08F7233B}">
      <dsp:nvSpPr>
        <dsp:cNvPr id="0" name=""/>
        <dsp:cNvSpPr/>
      </dsp:nvSpPr>
      <dsp:spPr>
        <a:xfrm rot="5400000">
          <a:off x="466028" y="1366873"/>
          <a:ext cx="1208881" cy="137626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0DB1267-5BF6-5A45-8A61-9FDF0BCB7E04}">
      <dsp:nvSpPr>
        <dsp:cNvPr id="0" name=""/>
        <dsp:cNvSpPr/>
      </dsp:nvSpPr>
      <dsp:spPr>
        <a:xfrm>
          <a:off x="145747" y="26803"/>
          <a:ext cx="2035045" cy="142446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Translating procedures</a:t>
          </a:r>
          <a:r>
            <a:rPr lang="en-US" sz="1400" kern="1200" baseline="0" dirty="0" smtClean="0">
              <a:latin typeface="Century Schoolbook" charset="0"/>
              <a:ea typeface="Century Schoolbook" charset="0"/>
              <a:cs typeface="Century Schoolbook" charset="0"/>
            </a:rPr>
            <a:t> from BA to modify behavior</a:t>
          </a:r>
          <a:endParaRPr lang="en-US" sz="1400" kern="1200" dirty="0">
            <a:latin typeface="Century Schoolbook" charset="0"/>
            <a:ea typeface="Century Schoolbook" charset="0"/>
            <a:cs typeface="Century Schoolbook" charset="0"/>
          </a:endParaRPr>
        </a:p>
      </dsp:txBody>
      <dsp:txXfrm>
        <a:off x="215296" y="96352"/>
        <a:ext cx="1895947" cy="1285367"/>
      </dsp:txXfrm>
    </dsp:sp>
    <dsp:sp modelId="{A189DFD0-7B57-2949-9162-8A632C7A0E46}">
      <dsp:nvSpPr>
        <dsp:cNvPr id="0" name=""/>
        <dsp:cNvSpPr/>
      </dsp:nvSpPr>
      <dsp:spPr>
        <a:xfrm>
          <a:off x="2209795" y="228594"/>
          <a:ext cx="4299314"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Century Schoolbook" charset="0"/>
              <a:ea typeface="Century Schoolbook" charset="0"/>
              <a:cs typeface="Century Schoolbook" charset="0"/>
            </a:rPr>
            <a:t>Shaping</a:t>
          </a:r>
          <a:r>
            <a:rPr lang="en-US" sz="1100" kern="1200" baseline="0" dirty="0" smtClean="0">
              <a:latin typeface="Century Schoolbook" charset="0"/>
              <a:ea typeface="Century Schoolbook" charset="0"/>
              <a:cs typeface="Century Schoolbook" charset="0"/>
            </a:rPr>
            <a:t> </a:t>
          </a:r>
          <a:endParaRPr lang="en-US" sz="1100" kern="1200" dirty="0">
            <a:latin typeface="Century Schoolbook" charset="0"/>
            <a:ea typeface="Century Schoolbook" charset="0"/>
            <a:cs typeface="Century Schoolbook" charset="0"/>
          </a:endParaRPr>
        </a:p>
        <a:p>
          <a:pPr marL="57150" lvl="1" indent="-57150" algn="l" defTabSz="488950">
            <a:lnSpc>
              <a:spcPct val="90000"/>
            </a:lnSpc>
            <a:spcBef>
              <a:spcPct val="0"/>
            </a:spcBef>
            <a:spcAft>
              <a:spcPct val="15000"/>
            </a:spcAft>
            <a:buChar char="••"/>
          </a:pPr>
          <a:r>
            <a:rPr lang="en-US" sz="1100" kern="1200" dirty="0" smtClean="0">
              <a:latin typeface="Century Schoolbook" charset="0"/>
              <a:ea typeface="Century Schoolbook" charset="0"/>
              <a:cs typeface="Century Schoolbook" charset="0"/>
            </a:rPr>
            <a:t>Modeling</a:t>
          </a:r>
          <a:endParaRPr lang="en-US" sz="1100" kern="1200" dirty="0">
            <a:latin typeface="Century Schoolbook" charset="0"/>
            <a:ea typeface="Century Schoolbook" charset="0"/>
            <a:cs typeface="Century Schoolbook" charset="0"/>
          </a:endParaRPr>
        </a:p>
        <a:p>
          <a:pPr marL="57150" lvl="1" indent="-57150" algn="l" defTabSz="488950">
            <a:lnSpc>
              <a:spcPct val="90000"/>
            </a:lnSpc>
            <a:spcBef>
              <a:spcPct val="0"/>
            </a:spcBef>
            <a:spcAft>
              <a:spcPct val="15000"/>
            </a:spcAft>
            <a:buChar char="••"/>
          </a:pPr>
          <a:r>
            <a:rPr lang="en-US" sz="1100" kern="1200" dirty="0" smtClean="0">
              <a:latin typeface="Century Schoolbook" charset="0"/>
              <a:ea typeface="Century Schoolbook" charset="0"/>
              <a:cs typeface="Century Schoolbook" charset="0"/>
            </a:rPr>
            <a:t>Differential</a:t>
          </a:r>
          <a:r>
            <a:rPr lang="en-US" sz="1100" kern="1200" baseline="0" dirty="0" smtClean="0">
              <a:latin typeface="Century Schoolbook" charset="0"/>
              <a:ea typeface="Century Schoolbook" charset="0"/>
              <a:cs typeface="Century Schoolbook" charset="0"/>
            </a:rPr>
            <a:t> Reinforcement</a:t>
          </a:r>
          <a:endParaRPr lang="en-US" sz="1100" kern="1200" dirty="0">
            <a:latin typeface="Century Schoolbook" charset="0"/>
            <a:ea typeface="Century Schoolbook" charset="0"/>
            <a:cs typeface="Century Schoolbook" charset="0"/>
          </a:endParaRPr>
        </a:p>
        <a:p>
          <a:pPr marL="57150" lvl="1" indent="-57150" algn="l" defTabSz="488950">
            <a:lnSpc>
              <a:spcPct val="90000"/>
            </a:lnSpc>
            <a:spcBef>
              <a:spcPct val="0"/>
            </a:spcBef>
            <a:spcAft>
              <a:spcPct val="15000"/>
            </a:spcAft>
            <a:buChar char="••"/>
          </a:pPr>
          <a:r>
            <a:rPr lang="en-US" sz="1100" kern="1200" dirty="0" smtClean="0">
              <a:latin typeface="Century Schoolbook" charset="0"/>
              <a:ea typeface="Century Schoolbook" charset="0"/>
              <a:cs typeface="Century Schoolbook" charset="0"/>
            </a:rPr>
            <a:t>Training in Verbal</a:t>
          </a:r>
          <a:r>
            <a:rPr lang="en-US" sz="1100" kern="1200" baseline="0" dirty="0" smtClean="0">
              <a:latin typeface="Century Schoolbook" charset="0"/>
              <a:ea typeface="Century Schoolbook" charset="0"/>
              <a:cs typeface="Century Schoolbook" charset="0"/>
            </a:rPr>
            <a:t> Behavior</a:t>
          </a:r>
          <a:endParaRPr lang="en-US" sz="1100" kern="1200" dirty="0">
            <a:latin typeface="Century Schoolbook" charset="0"/>
            <a:ea typeface="Century Schoolbook" charset="0"/>
            <a:cs typeface="Century Schoolbook" charset="0"/>
          </a:endParaRPr>
        </a:p>
      </dsp:txBody>
      <dsp:txXfrm>
        <a:off x="2209795" y="228594"/>
        <a:ext cx="4299314" cy="1151315"/>
      </dsp:txXfrm>
    </dsp:sp>
    <dsp:sp modelId="{8B47825C-3918-384C-8E96-811B97BE1834}">
      <dsp:nvSpPr>
        <dsp:cNvPr id="0" name=""/>
        <dsp:cNvSpPr/>
      </dsp:nvSpPr>
      <dsp:spPr>
        <a:xfrm rot="5400000">
          <a:off x="2829908" y="2967018"/>
          <a:ext cx="1208881" cy="137626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4F6FA8-5B07-034C-9BB5-40FF04D8B4C4}">
      <dsp:nvSpPr>
        <dsp:cNvPr id="0" name=""/>
        <dsp:cNvSpPr/>
      </dsp:nvSpPr>
      <dsp:spPr>
        <a:xfrm>
          <a:off x="2509628" y="1626948"/>
          <a:ext cx="2035045" cy="142446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Describing</a:t>
          </a:r>
          <a:r>
            <a:rPr lang="en-US" sz="1400" kern="1200" baseline="0" dirty="0" smtClean="0">
              <a:latin typeface="Century Schoolbook" charset="0"/>
              <a:ea typeface="Century Schoolbook" charset="0"/>
              <a:cs typeface="Century Schoolbook" charset="0"/>
            </a:rPr>
            <a:t> functional relation between Client and Therapist behaviors  </a:t>
          </a:r>
          <a:endParaRPr lang="en-US" sz="1400" kern="1200" dirty="0">
            <a:latin typeface="Century Schoolbook" charset="0"/>
            <a:ea typeface="Century Schoolbook" charset="0"/>
            <a:cs typeface="Century Schoolbook" charset="0"/>
          </a:endParaRPr>
        </a:p>
      </dsp:txBody>
      <dsp:txXfrm>
        <a:off x="2579177" y="1696497"/>
        <a:ext cx="1895947" cy="1285367"/>
      </dsp:txXfrm>
    </dsp:sp>
    <dsp:sp modelId="{980E7791-DB37-2A4E-8196-D65B7B787895}">
      <dsp:nvSpPr>
        <dsp:cNvPr id="0" name=""/>
        <dsp:cNvSpPr/>
      </dsp:nvSpPr>
      <dsp:spPr>
        <a:xfrm>
          <a:off x="4572003" y="1752603"/>
          <a:ext cx="2994164"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latin typeface="Century Schoolbook" charset="0"/>
            <a:ea typeface="Century Schoolbook" charset="0"/>
            <a:cs typeface="Century Schoolbook" charset="0"/>
          </a:endParaRPr>
        </a:p>
      </dsp:txBody>
      <dsp:txXfrm>
        <a:off x="4572003" y="1752603"/>
        <a:ext cx="2994164" cy="1151315"/>
      </dsp:txXfrm>
    </dsp:sp>
    <dsp:sp modelId="{3A142D4D-EFD1-B145-8543-7CB660433939}">
      <dsp:nvSpPr>
        <dsp:cNvPr id="0" name=""/>
        <dsp:cNvSpPr/>
      </dsp:nvSpPr>
      <dsp:spPr>
        <a:xfrm>
          <a:off x="4873509" y="3227093"/>
          <a:ext cx="2035045" cy="142446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Prescribing how therapist MUST behave</a:t>
          </a:r>
          <a:r>
            <a:rPr lang="en-US" sz="1400" kern="1200" baseline="0" dirty="0" smtClean="0">
              <a:latin typeface="Century Schoolbook" charset="0"/>
              <a:ea typeface="Century Schoolbook" charset="0"/>
              <a:cs typeface="Century Schoolbook" charset="0"/>
            </a:rPr>
            <a:t> in session for achieving FAP adherence and competence</a:t>
          </a:r>
          <a:endParaRPr lang="en-US" sz="1400" kern="1200" dirty="0">
            <a:latin typeface="Century Schoolbook" charset="0"/>
            <a:ea typeface="Century Schoolbook" charset="0"/>
            <a:cs typeface="Century Schoolbook" charset="0"/>
          </a:endParaRPr>
        </a:p>
      </dsp:txBody>
      <dsp:txXfrm>
        <a:off x="4943058" y="3296642"/>
        <a:ext cx="1895947" cy="1285367"/>
      </dsp:txXfrm>
    </dsp:sp>
    <dsp:sp modelId="{0650C9B4-9B4C-5A45-8396-760B5940BCBF}">
      <dsp:nvSpPr>
        <dsp:cNvPr id="0" name=""/>
        <dsp:cNvSpPr/>
      </dsp:nvSpPr>
      <dsp:spPr>
        <a:xfrm>
          <a:off x="6908554" y="3362948"/>
          <a:ext cx="1480097" cy="11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marR="0" lvl="1" indent="-285750" algn="l" defTabSz="1244600" rtl="0" eaLnBrk="1" fontAlgn="auto" latinLnBrk="0" hangingPunct="1">
            <a:lnSpc>
              <a:spcPct val="90000"/>
            </a:lnSpc>
            <a:spcBef>
              <a:spcPct val="0"/>
            </a:spcBef>
            <a:spcAft>
              <a:spcPct val="15000"/>
            </a:spcAft>
            <a:buClrTx/>
            <a:buSzTx/>
            <a:buFontTx/>
            <a:buChar char="••"/>
            <a:tabLst/>
            <a:defRPr/>
          </a:pPr>
          <a:endParaRPr lang="en-US" sz="2800" kern="1200" dirty="0"/>
        </a:p>
      </dsp:txBody>
      <dsp:txXfrm>
        <a:off x="6908554" y="3362948"/>
        <a:ext cx="1480097" cy="1151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60750-55B0-FF46-B39C-3B74C59D1C92}">
      <dsp:nvSpPr>
        <dsp:cNvPr id="0" name=""/>
        <dsp:cNvSpPr/>
      </dsp:nvSpPr>
      <dsp:spPr>
        <a:xfrm>
          <a:off x="0" y="0"/>
          <a:ext cx="7543800" cy="4064000"/>
        </a:xfrm>
        <a:prstGeom prst="roundRect">
          <a:avLst>
            <a:gd name="adj" fmla="val 8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3154116" numCol="1" spcCol="1270" anchor="t" anchorCtr="0">
          <a:noAutofit/>
        </a:bodyPr>
        <a:lstStyle/>
        <a:p>
          <a:pPr lvl="0" algn="l" defTabSz="1511300">
            <a:lnSpc>
              <a:spcPct val="90000"/>
            </a:lnSpc>
            <a:spcBef>
              <a:spcPct val="0"/>
            </a:spcBef>
            <a:spcAft>
              <a:spcPct val="35000"/>
            </a:spcAft>
          </a:pPr>
          <a:r>
            <a:rPr lang="en-US" sz="3400" kern="1200" dirty="0" smtClean="0">
              <a:latin typeface="Century Schoolbook" charset="0"/>
              <a:ea typeface="Century Schoolbook" charset="0"/>
              <a:cs typeface="Century Schoolbook" charset="0"/>
            </a:rPr>
            <a:t>Client</a:t>
          </a:r>
          <a:r>
            <a:rPr lang="en-US" sz="3400" kern="1200" baseline="0" dirty="0" smtClean="0">
              <a:latin typeface="Century Schoolbook" charset="0"/>
              <a:ea typeface="Century Schoolbook" charset="0"/>
              <a:cs typeface="Century Schoolbook" charset="0"/>
            </a:rPr>
            <a:t> Functional Unit</a:t>
          </a:r>
          <a:endParaRPr lang="en-US" sz="3400" kern="1200" dirty="0">
            <a:latin typeface="Century Schoolbook" charset="0"/>
            <a:ea typeface="Century Schoolbook" charset="0"/>
            <a:cs typeface="Century Schoolbook" charset="0"/>
          </a:endParaRPr>
        </a:p>
      </dsp:txBody>
      <dsp:txXfrm>
        <a:off x="101176" y="101176"/>
        <a:ext cx="7341448" cy="3861648"/>
      </dsp:txXfrm>
    </dsp:sp>
    <dsp:sp modelId="{14D635BF-0D77-4E46-B293-3FE61E6A4A7E}">
      <dsp:nvSpPr>
        <dsp:cNvPr id="0" name=""/>
        <dsp:cNvSpPr/>
      </dsp:nvSpPr>
      <dsp:spPr>
        <a:xfrm>
          <a:off x="188595" y="1016000"/>
          <a:ext cx="1131570" cy="2844800"/>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latin typeface="Century Schoolbook" charset="0"/>
            <a:ea typeface="Century Schoolbook" charset="0"/>
            <a:cs typeface="Century Schoolbook" charset="0"/>
          </a:endParaRPr>
        </a:p>
      </dsp:txBody>
      <dsp:txXfrm>
        <a:off x="223395" y="1050800"/>
        <a:ext cx="1061970" cy="2775200"/>
      </dsp:txXfrm>
    </dsp:sp>
    <dsp:sp modelId="{838EB92B-DB69-3644-86D0-DB6F76A7F4C1}">
      <dsp:nvSpPr>
        <dsp:cNvPr id="0" name=""/>
        <dsp:cNvSpPr/>
      </dsp:nvSpPr>
      <dsp:spPr>
        <a:xfrm>
          <a:off x="1508760" y="905593"/>
          <a:ext cx="5846445" cy="3065613"/>
        </a:xfrm>
        <a:prstGeom prst="roundRect">
          <a:avLst>
            <a:gd name="adj" fmla="val 10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806448" numCol="1" spcCol="1270" anchor="t" anchorCtr="0">
          <a:noAutofit/>
        </a:bodyPr>
        <a:lstStyle/>
        <a:p>
          <a:pPr lvl="0" algn="l" defTabSz="1511300">
            <a:lnSpc>
              <a:spcPct val="90000"/>
            </a:lnSpc>
            <a:spcBef>
              <a:spcPct val="0"/>
            </a:spcBef>
            <a:spcAft>
              <a:spcPct val="35000"/>
            </a:spcAft>
          </a:pPr>
          <a:r>
            <a:rPr lang="en-US" sz="3400" kern="1200" dirty="0" smtClean="0">
              <a:latin typeface="Century Schoolbook" charset="0"/>
              <a:ea typeface="Century Schoolbook" charset="0"/>
              <a:cs typeface="Century Schoolbook" charset="0"/>
            </a:rPr>
            <a:t>Therapeutic procedure</a:t>
          </a:r>
          <a:endParaRPr lang="en-US" sz="3400" kern="1200" dirty="0">
            <a:latin typeface="Century Schoolbook" charset="0"/>
            <a:ea typeface="Century Schoolbook" charset="0"/>
            <a:cs typeface="Century Schoolbook" charset="0"/>
          </a:endParaRPr>
        </a:p>
      </dsp:txBody>
      <dsp:txXfrm>
        <a:off x="1603038" y="999871"/>
        <a:ext cx="5657889" cy="2877057"/>
      </dsp:txXfrm>
    </dsp:sp>
    <dsp:sp modelId="{F5F4F6EB-DC21-4841-A272-E98906367C03}">
      <dsp:nvSpPr>
        <dsp:cNvPr id="0" name=""/>
        <dsp:cNvSpPr/>
      </dsp:nvSpPr>
      <dsp:spPr>
        <a:xfrm>
          <a:off x="1654921" y="2011680"/>
          <a:ext cx="1169289" cy="1635760"/>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latin typeface="Century Schoolbook" charset="0"/>
            <a:ea typeface="Century Schoolbook" charset="0"/>
            <a:cs typeface="Century Schoolbook" charset="0"/>
          </a:endParaRPr>
        </a:p>
      </dsp:txBody>
      <dsp:txXfrm>
        <a:off x="1690881" y="2047640"/>
        <a:ext cx="1097369" cy="1563840"/>
      </dsp:txXfrm>
    </dsp:sp>
    <dsp:sp modelId="{5B6148C1-EAD2-C942-AC2F-62C937C1DC8E}">
      <dsp:nvSpPr>
        <dsp:cNvPr id="0" name=""/>
        <dsp:cNvSpPr/>
      </dsp:nvSpPr>
      <dsp:spPr>
        <a:xfrm>
          <a:off x="2979801" y="2032000"/>
          <a:ext cx="4186809" cy="1625600"/>
        </a:xfrm>
        <a:prstGeom prst="roundRect">
          <a:avLst>
            <a:gd name="adj" fmla="val 10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917561" numCol="1" spcCol="1270" anchor="t" anchorCtr="0">
          <a:noAutofit/>
        </a:bodyPr>
        <a:lstStyle/>
        <a:p>
          <a:pPr lvl="0" algn="l" defTabSz="1511300">
            <a:lnSpc>
              <a:spcPct val="90000"/>
            </a:lnSpc>
            <a:spcBef>
              <a:spcPct val="0"/>
            </a:spcBef>
            <a:spcAft>
              <a:spcPct val="35000"/>
            </a:spcAft>
          </a:pPr>
          <a:r>
            <a:rPr lang="en-US" sz="3400" kern="1200" dirty="0" smtClean="0">
              <a:latin typeface="Century Schoolbook" charset="0"/>
              <a:ea typeface="Century Schoolbook" charset="0"/>
              <a:cs typeface="Century Schoolbook" charset="0"/>
            </a:rPr>
            <a:t>Steps</a:t>
          </a:r>
          <a:endParaRPr lang="en-US" sz="3400" kern="1200" dirty="0">
            <a:latin typeface="Century Schoolbook" charset="0"/>
            <a:ea typeface="Century Schoolbook" charset="0"/>
            <a:cs typeface="Century Schoolbook" charset="0"/>
          </a:endParaRPr>
        </a:p>
      </dsp:txBody>
      <dsp:txXfrm>
        <a:off x="3029794" y="2081993"/>
        <a:ext cx="4086823" cy="1525614"/>
      </dsp:txXfrm>
    </dsp:sp>
    <dsp:sp modelId="{E917714E-DE83-F14C-857C-FD7915EA9E6D}">
      <dsp:nvSpPr>
        <dsp:cNvPr id="0" name=""/>
        <dsp:cNvSpPr/>
      </dsp:nvSpPr>
      <dsp:spPr>
        <a:xfrm>
          <a:off x="3084471" y="2763520"/>
          <a:ext cx="1959602" cy="731520"/>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baseline="30000" dirty="0"/>
        </a:p>
      </dsp:txBody>
      <dsp:txXfrm>
        <a:off x="3106968" y="2786017"/>
        <a:ext cx="1914608" cy="686526"/>
      </dsp:txXfrm>
    </dsp:sp>
    <dsp:sp modelId="{9B0420BD-E280-F549-9108-E8CAA809146D}">
      <dsp:nvSpPr>
        <dsp:cNvPr id="0" name=""/>
        <dsp:cNvSpPr/>
      </dsp:nvSpPr>
      <dsp:spPr>
        <a:xfrm>
          <a:off x="5099823" y="2763520"/>
          <a:ext cx="1959602" cy="731520"/>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122320" y="2786017"/>
        <a:ext cx="1914608" cy="6865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60750-55B0-FF46-B39C-3B74C59D1C92}">
      <dsp:nvSpPr>
        <dsp:cNvPr id="0" name=""/>
        <dsp:cNvSpPr/>
      </dsp:nvSpPr>
      <dsp:spPr>
        <a:xfrm>
          <a:off x="0" y="0"/>
          <a:ext cx="8991600" cy="4580812"/>
        </a:xfrm>
        <a:prstGeom prst="roundRect">
          <a:avLst>
            <a:gd name="adj" fmla="val 8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3555219" numCol="1" spcCol="1270" anchor="t" anchorCtr="0">
          <a:noAutofit/>
        </a:bodyPr>
        <a:lstStyle/>
        <a:p>
          <a:pPr lvl="0" algn="l" defTabSz="1955800">
            <a:lnSpc>
              <a:spcPct val="90000"/>
            </a:lnSpc>
            <a:spcBef>
              <a:spcPct val="0"/>
            </a:spcBef>
            <a:spcAft>
              <a:spcPct val="35000"/>
            </a:spcAft>
          </a:pPr>
          <a:r>
            <a:rPr lang="en-US" sz="4400" kern="1200" dirty="0" smtClean="0">
              <a:latin typeface="Century Schoolbook" charset="0"/>
              <a:ea typeface="Century Schoolbook" charset="0"/>
              <a:cs typeface="Century Schoolbook" charset="0"/>
            </a:rPr>
            <a:t>Client</a:t>
          </a:r>
          <a:r>
            <a:rPr lang="en-US" sz="4400" kern="1200" baseline="0" dirty="0" smtClean="0">
              <a:latin typeface="Century Schoolbook" charset="0"/>
              <a:ea typeface="Century Schoolbook" charset="0"/>
              <a:cs typeface="Century Schoolbook" charset="0"/>
            </a:rPr>
            <a:t> Functional Unit</a:t>
          </a:r>
          <a:endParaRPr lang="en-US" sz="4400" kern="1200" dirty="0">
            <a:latin typeface="Century Schoolbook" charset="0"/>
            <a:ea typeface="Century Schoolbook" charset="0"/>
            <a:cs typeface="Century Schoolbook" charset="0"/>
          </a:endParaRPr>
        </a:p>
      </dsp:txBody>
      <dsp:txXfrm>
        <a:off x="114042" y="114042"/>
        <a:ext cx="8763516" cy="4352728"/>
      </dsp:txXfrm>
    </dsp:sp>
    <dsp:sp modelId="{14D635BF-0D77-4E46-B293-3FE61E6A4A7E}">
      <dsp:nvSpPr>
        <dsp:cNvPr id="0" name=""/>
        <dsp:cNvSpPr/>
      </dsp:nvSpPr>
      <dsp:spPr>
        <a:xfrm>
          <a:off x="112392" y="1145203"/>
          <a:ext cx="1573534" cy="3206568"/>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Schoolbook" charset="0"/>
              <a:ea typeface="Century Schoolbook" charset="0"/>
              <a:cs typeface="Century Schoolbook" charset="0"/>
            </a:rPr>
            <a:t>Client Avoids</a:t>
          </a:r>
          <a:r>
            <a:rPr lang="en-US" sz="1600" kern="1200" baseline="0" dirty="0" smtClean="0">
              <a:latin typeface="Century Schoolbook" charset="0"/>
              <a:ea typeface="Century Schoolbook" charset="0"/>
              <a:cs typeface="Century Schoolbook" charset="0"/>
            </a:rPr>
            <a:t> circumstances where others express affect</a:t>
          </a:r>
          <a:endParaRPr lang="en-US" sz="1600" kern="1200" dirty="0">
            <a:latin typeface="Century Schoolbook" charset="0"/>
            <a:ea typeface="Century Schoolbook" charset="0"/>
            <a:cs typeface="Century Schoolbook" charset="0"/>
          </a:endParaRPr>
        </a:p>
      </dsp:txBody>
      <dsp:txXfrm>
        <a:off x="160784" y="1193595"/>
        <a:ext cx="1476750" cy="3109784"/>
      </dsp:txXfrm>
    </dsp:sp>
    <dsp:sp modelId="{838EB92B-DB69-3644-86D0-DB6F76A7F4C1}">
      <dsp:nvSpPr>
        <dsp:cNvPr id="0" name=""/>
        <dsp:cNvSpPr/>
      </dsp:nvSpPr>
      <dsp:spPr>
        <a:xfrm>
          <a:off x="1798320" y="1020756"/>
          <a:ext cx="6968490" cy="3455462"/>
        </a:xfrm>
        <a:prstGeom prst="roundRect">
          <a:avLst>
            <a:gd name="adj" fmla="val 10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2036171" numCol="1" spcCol="1270" anchor="t" anchorCtr="0">
          <a:noAutofit/>
        </a:bodyPr>
        <a:lstStyle/>
        <a:p>
          <a:pPr lvl="0" algn="l" defTabSz="1422400">
            <a:lnSpc>
              <a:spcPct val="90000"/>
            </a:lnSpc>
            <a:spcBef>
              <a:spcPct val="0"/>
            </a:spcBef>
            <a:spcAft>
              <a:spcPct val="35000"/>
            </a:spcAft>
          </a:pPr>
          <a:r>
            <a:rPr lang="en-US" sz="3200" kern="1200" dirty="0" smtClean="0">
              <a:latin typeface="Century Schoolbook" charset="0"/>
              <a:ea typeface="Century Schoolbook" charset="0"/>
              <a:cs typeface="Century Schoolbook" charset="0"/>
            </a:rPr>
            <a:t>Therapeutic procedure</a:t>
          </a:r>
          <a:endParaRPr lang="en-US" sz="3200" kern="1200" dirty="0">
            <a:latin typeface="Century Schoolbook" charset="0"/>
            <a:ea typeface="Century Schoolbook" charset="0"/>
            <a:cs typeface="Century Schoolbook" charset="0"/>
          </a:endParaRPr>
        </a:p>
      </dsp:txBody>
      <dsp:txXfrm>
        <a:off x="1904587" y="1127023"/>
        <a:ext cx="6755956" cy="3242928"/>
      </dsp:txXfrm>
    </dsp:sp>
    <dsp:sp modelId="{F5F4F6EB-DC21-4841-A272-E98906367C03}">
      <dsp:nvSpPr>
        <dsp:cNvPr id="0" name=""/>
        <dsp:cNvSpPr/>
      </dsp:nvSpPr>
      <dsp:spPr>
        <a:xfrm>
          <a:off x="2007054" y="2237920"/>
          <a:ext cx="1657023" cy="1843543"/>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Schoolbook" charset="0"/>
              <a:ea typeface="Century Schoolbook" charset="0"/>
              <a:cs typeface="Century Schoolbook" charset="0"/>
            </a:rPr>
            <a:t>Differential</a:t>
          </a:r>
          <a:r>
            <a:rPr lang="en-US" sz="1600" kern="1200" baseline="0" dirty="0" smtClean="0">
              <a:latin typeface="Century Schoolbook" charset="0"/>
              <a:ea typeface="Century Schoolbook" charset="0"/>
              <a:cs typeface="Century Schoolbook" charset="0"/>
            </a:rPr>
            <a:t> Reinforcement of Alternative behaviors (DRA)</a:t>
          </a:r>
          <a:endParaRPr lang="en-US" sz="1600" kern="1200" dirty="0">
            <a:latin typeface="Century Schoolbook" charset="0"/>
            <a:ea typeface="Century Schoolbook" charset="0"/>
            <a:cs typeface="Century Schoolbook" charset="0"/>
          </a:endParaRPr>
        </a:p>
      </dsp:txBody>
      <dsp:txXfrm>
        <a:off x="2058013" y="2288879"/>
        <a:ext cx="1555105" cy="1741625"/>
      </dsp:txXfrm>
    </dsp:sp>
    <dsp:sp modelId="{5B6148C1-EAD2-C942-AC2F-62C937C1DC8E}">
      <dsp:nvSpPr>
        <dsp:cNvPr id="0" name=""/>
        <dsp:cNvSpPr/>
      </dsp:nvSpPr>
      <dsp:spPr>
        <a:xfrm>
          <a:off x="3888879" y="1752600"/>
          <a:ext cx="4547195" cy="2433107"/>
        </a:xfrm>
        <a:prstGeom prst="roundRect">
          <a:avLst>
            <a:gd name="adj" fmla="val 10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034246" numCol="1" spcCol="1270" anchor="t" anchorCtr="0">
          <a:noAutofit/>
        </a:bodyPr>
        <a:lstStyle/>
        <a:p>
          <a:pPr lvl="0" algn="l" defTabSz="1422400">
            <a:lnSpc>
              <a:spcPct val="90000"/>
            </a:lnSpc>
            <a:spcBef>
              <a:spcPct val="0"/>
            </a:spcBef>
            <a:spcAft>
              <a:spcPct val="35000"/>
            </a:spcAft>
          </a:pPr>
          <a:r>
            <a:rPr lang="en-US" sz="3200" kern="1200" dirty="0" smtClean="0">
              <a:latin typeface="Century Schoolbook" charset="0"/>
              <a:ea typeface="Century Schoolbook" charset="0"/>
              <a:cs typeface="Century Schoolbook" charset="0"/>
            </a:rPr>
            <a:t>Steps</a:t>
          </a:r>
          <a:endParaRPr lang="en-US" sz="4000" kern="1200" dirty="0">
            <a:latin typeface="Century Schoolbook" charset="0"/>
            <a:ea typeface="Century Schoolbook" charset="0"/>
            <a:cs typeface="Century Schoolbook" charset="0"/>
          </a:endParaRPr>
        </a:p>
      </dsp:txBody>
      <dsp:txXfrm>
        <a:off x="3963705" y="1827426"/>
        <a:ext cx="4397543" cy="2283455"/>
      </dsp:txXfrm>
    </dsp:sp>
    <dsp:sp modelId="{E917714E-DE83-F14C-857C-FD7915EA9E6D}">
      <dsp:nvSpPr>
        <dsp:cNvPr id="0" name=""/>
        <dsp:cNvSpPr/>
      </dsp:nvSpPr>
      <dsp:spPr>
        <a:xfrm>
          <a:off x="4038589" y="2481412"/>
          <a:ext cx="2001716" cy="1557188"/>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Century Schoolbook" charset="0"/>
              <a:ea typeface="Century Schoolbook" charset="0"/>
              <a:cs typeface="Century Schoolbook" charset="0"/>
            </a:rPr>
            <a:t>1. Therapist</a:t>
          </a:r>
          <a:r>
            <a:rPr lang="en-US" sz="1300" kern="1200" baseline="0" dirty="0" smtClean="0">
              <a:latin typeface="Century Schoolbook" charset="0"/>
              <a:ea typeface="Century Schoolbook" charset="0"/>
              <a:cs typeface="Century Schoolbook" charset="0"/>
            </a:rPr>
            <a:t> emits an appropriate SD </a:t>
          </a:r>
          <a:r>
            <a:rPr lang="en-US" sz="1600" kern="1200" baseline="0" dirty="0" smtClean="0">
              <a:solidFill>
                <a:schemeClr val="accent6">
                  <a:lumMod val="75000"/>
                </a:schemeClr>
              </a:solidFill>
              <a:latin typeface="Century Schoolbook" charset="0"/>
              <a:ea typeface="Century Schoolbook" charset="0"/>
              <a:cs typeface="Century Schoolbook" charset="0"/>
            </a:rPr>
            <a:t>(emotional expression)</a:t>
          </a:r>
          <a:endParaRPr lang="en-US" sz="1600" kern="1200" baseline="30000" dirty="0">
            <a:solidFill>
              <a:schemeClr val="accent6">
                <a:lumMod val="75000"/>
              </a:schemeClr>
            </a:solidFill>
            <a:latin typeface="Century Schoolbook" charset="0"/>
            <a:ea typeface="Century Schoolbook" charset="0"/>
            <a:cs typeface="Century Schoolbook" charset="0"/>
          </a:endParaRPr>
        </a:p>
      </dsp:txBody>
      <dsp:txXfrm>
        <a:off x="4086478" y="2529301"/>
        <a:ext cx="1905938" cy="1461410"/>
      </dsp:txXfrm>
    </dsp:sp>
    <dsp:sp modelId="{9B0420BD-E280-F549-9108-E8CAA809146D}">
      <dsp:nvSpPr>
        <dsp:cNvPr id="0" name=""/>
        <dsp:cNvSpPr/>
      </dsp:nvSpPr>
      <dsp:spPr>
        <a:xfrm>
          <a:off x="6172193" y="2488173"/>
          <a:ext cx="2063063" cy="1550427"/>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Century Schoolbook" charset="0"/>
              <a:ea typeface="Century Schoolbook" charset="0"/>
              <a:cs typeface="Century Schoolbook" charset="0"/>
            </a:rPr>
            <a:t>2a.</a:t>
          </a:r>
          <a:r>
            <a:rPr lang="en-US" sz="1300" kern="1200" baseline="0" dirty="0" smtClean="0">
              <a:latin typeface="Century Schoolbook" charset="0"/>
              <a:ea typeface="Century Schoolbook" charset="0"/>
              <a:cs typeface="Century Schoolbook" charset="0"/>
            </a:rPr>
            <a:t> </a:t>
          </a:r>
          <a:r>
            <a:rPr lang="en-US" sz="1300" kern="1200" baseline="0" dirty="0" smtClean="0">
              <a:solidFill>
                <a:schemeClr val="accent6"/>
              </a:solidFill>
              <a:latin typeface="Century Schoolbook" charset="0"/>
              <a:ea typeface="Century Schoolbook" charset="0"/>
              <a:cs typeface="Century Schoolbook" charset="0"/>
            </a:rPr>
            <a:t>If client emits a CRB1: </a:t>
          </a:r>
          <a:r>
            <a:rPr lang="en-US" sz="1300" kern="1200" baseline="0" dirty="0" smtClean="0">
              <a:latin typeface="Century Schoolbook" charset="0"/>
              <a:ea typeface="Century Schoolbook" charset="0"/>
              <a:cs typeface="Century Schoolbook" charset="0"/>
            </a:rPr>
            <a:t>redirect behavior</a:t>
          </a:r>
        </a:p>
        <a:p>
          <a:pPr lvl="0" algn="ctr" defTabSz="577850">
            <a:lnSpc>
              <a:spcPct val="90000"/>
            </a:lnSpc>
            <a:spcBef>
              <a:spcPct val="0"/>
            </a:spcBef>
            <a:spcAft>
              <a:spcPct val="35000"/>
            </a:spcAft>
          </a:pPr>
          <a:r>
            <a:rPr lang="en-US" sz="1300" kern="1200" baseline="0" dirty="0" smtClean="0">
              <a:latin typeface="Century Schoolbook" charset="0"/>
              <a:ea typeface="Century Schoolbook" charset="0"/>
              <a:cs typeface="Century Schoolbook" charset="0"/>
            </a:rPr>
            <a:t>2b. </a:t>
          </a:r>
          <a:r>
            <a:rPr lang="en-US" sz="1300" kern="1200" baseline="0" dirty="0" smtClean="0">
              <a:solidFill>
                <a:schemeClr val="accent5"/>
              </a:solidFill>
              <a:latin typeface="Century Schoolbook" charset="0"/>
              <a:ea typeface="Century Schoolbook" charset="0"/>
              <a:cs typeface="Century Schoolbook" charset="0"/>
            </a:rPr>
            <a:t>If client emits a CRB2: </a:t>
          </a:r>
          <a:r>
            <a:rPr lang="en-US" sz="1300" kern="1200" baseline="0" dirty="0" smtClean="0">
              <a:latin typeface="Century Schoolbook" charset="0"/>
              <a:ea typeface="Century Schoolbook" charset="0"/>
              <a:cs typeface="Century Schoolbook" charset="0"/>
            </a:rPr>
            <a:t>provide appropriate </a:t>
          </a:r>
          <a:r>
            <a:rPr lang="en-US" sz="1300" kern="1200" baseline="0" dirty="0" err="1" smtClean="0">
              <a:latin typeface="Century Schoolbook" charset="0"/>
              <a:ea typeface="Century Schoolbook" charset="0"/>
              <a:cs typeface="Century Schoolbook" charset="0"/>
            </a:rPr>
            <a:t>reinforcer</a:t>
          </a:r>
          <a:r>
            <a:rPr lang="en-US" sz="1300" kern="1200" baseline="0" dirty="0" smtClean="0">
              <a:latin typeface="Century Schoolbook" charset="0"/>
              <a:ea typeface="Century Schoolbook" charset="0"/>
              <a:cs typeface="Century Schoolbook" charset="0"/>
            </a:rPr>
            <a:t>.</a:t>
          </a:r>
        </a:p>
      </dsp:txBody>
      <dsp:txXfrm>
        <a:off x="6219874" y="2535854"/>
        <a:ext cx="1967701" cy="14550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60750-55B0-FF46-B39C-3B74C59D1C92}">
      <dsp:nvSpPr>
        <dsp:cNvPr id="0" name=""/>
        <dsp:cNvSpPr/>
      </dsp:nvSpPr>
      <dsp:spPr>
        <a:xfrm>
          <a:off x="0" y="0"/>
          <a:ext cx="3810000" cy="5105400"/>
        </a:xfrm>
        <a:prstGeom prst="roundRect">
          <a:avLst>
            <a:gd name="adj" fmla="val 8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3962358" numCol="1" spcCol="1270" anchor="t" anchorCtr="0">
          <a:noAutofit/>
        </a:bodyPr>
        <a:lstStyle/>
        <a:p>
          <a:pPr lvl="0" algn="l" defTabSz="1066800">
            <a:lnSpc>
              <a:spcPct val="90000"/>
            </a:lnSpc>
            <a:spcBef>
              <a:spcPct val="0"/>
            </a:spcBef>
            <a:spcAft>
              <a:spcPct val="35000"/>
            </a:spcAft>
          </a:pPr>
          <a:r>
            <a:rPr lang="en-US" sz="2400" kern="1200" dirty="0" smtClean="0">
              <a:latin typeface="Century Schoolbook" charset="0"/>
              <a:ea typeface="Century Schoolbook" charset="0"/>
              <a:cs typeface="Century Schoolbook" charset="0"/>
            </a:rPr>
            <a:t>Client</a:t>
          </a:r>
          <a:r>
            <a:rPr lang="en-US" sz="2400" kern="1200" baseline="0" dirty="0" smtClean="0">
              <a:latin typeface="Century Schoolbook" charset="0"/>
              <a:ea typeface="Century Schoolbook" charset="0"/>
              <a:cs typeface="Century Schoolbook" charset="0"/>
            </a:rPr>
            <a:t> Functional Unit</a:t>
          </a:r>
          <a:endParaRPr lang="en-US" sz="2400" kern="1200" dirty="0">
            <a:latin typeface="Century Schoolbook" charset="0"/>
            <a:ea typeface="Century Schoolbook" charset="0"/>
            <a:cs typeface="Century Schoolbook" charset="0"/>
          </a:endParaRPr>
        </a:p>
      </dsp:txBody>
      <dsp:txXfrm>
        <a:off x="94852" y="94852"/>
        <a:ext cx="3620296" cy="4915696"/>
      </dsp:txXfrm>
    </dsp:sp>
    <dsp:sp modelId="{14D635BF-0D77-4E46-B293-3FE61E6A4A7E}">
      <dsp:nvSpPr>
        <dsp:cNvPr id="0" name=""/>
        <dsp:cNvSpPr/>
      </dsp:nvSpPr>
      <dsp:spPr>
        <a:xfrm>
          <a:off x="152399" y="1293898"/>
          <a:ext cx="1255059" cy="3571762"/>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entury Schoolbook" charset="0"/>
              <a:ea typeface="Century Schoolbook" charset="0"/>
              <a:cs typeface="Century Schoolbook" charset="0"/>
            </a:rPr>
            <a:t>Client Avoids</a:t>
          </a:r>
          <a:r>
            <a:rPr lang="en-US" sz="1200" kern="1200" baseline="0" dirty="0" smtClean="0">
              <a:latin typeface="Century Schoolbook" charset="0"/>
              <a:ea typeface="Century Schoolbook" charset="0"/>
              <a:cs typeface="Century Schoolbook" charset="0"/>
            </a:rPr>
            <a:t> circumstances where others express affect</a:t>
          </a:r>
          <a:endParaRPr lang="en-US" sz="1200" kern="1200" dirty="0">
            <a:latin typeface="Century Schoolbook" charset="0"/>
            <a:ea typeface="Century Schoolbook" charset="0"/>
            <a:cs typeface="Century Schoolbook" charset="0"/>
          </a:endParaRPr>
        </a:p>
      </dsp:txBody>
      <dsp:txXfrm>
        <a:off x="190996" y="1332495"/>
        <a:ext cx="1177865" cy="3494568"/>
      </dsp:txXfrm>
    </dsp:sp>
    <dsp:sp modelId="{838EB92B-DB69-3644-86D0-DB6F76A7F4C1}">
      <dsp:nvSpPr>
        <dsp:cNvPr id="0" name=""/>
        <dsp:cNvSpPr/>
      </dsp:nvSpPr>
      <dsp:spPr>
        <a:xfrm>
          <a:off x="1524001" y="1104058"/>
          <a:ext cx="1989060" cy="3851176"/>
        </a:xfrm>
        <a:prstGeom prst="roundRect">
          <a:avLst>
            <a:gd name="adj" fmla="val 105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2269350" numCol="1" spcCol="1270" anchor="t" anchorCtr="0">
          <a:noAutofit/>
        </a:bodyPr>
        <a:lstStyle/>
        <a:p>
          <a:pPr lvl="0" algn="l" defTabSz="889000">
            <a:lnSpc>
              <a:spcPct val="90000"/>
            </a:lnSpc>
            <a:spcBef>
              <a:spcPct val="0"/>
            </a:spcBef>
            <a:spcAft>
              <a:spcPct val="35000"/>
            </a:spcAft>
          </a:pPr>
          <a:r>
            <a:rPr lang="en-US" sz="2000" kern="1200" dirty="0" smtClean="0">
              <a:latin typeface="Century Schoolbook" charset="0"/>
              <a:ea typeface="Century Schoolbook" charset="0"/>
              <a:cs typeface="Century Schoolbook" charset="0"/>
            </a:rPr>
            <a:t>Therapeutic procedure</a:t>
          </a:r>
          <a:endParaRPr lang="en-US" sz="2000" kern="1200" dirty="0">
            <a:latin typeface="Century Schoolbook" charset="0"/>
            <a:ea typeface="Century Schoolbook" charset="0"/>
            <a:cs typeface="Century Schoolbook" charset="0"/>
          </a:endParaRPr>
        </a:p>
      </dsp:txBody>
      <dsp:txXfrm>
        <a:off x="1585171" y="1165228"/>
        <a:ext cx="1866720" cy="3728836"/>
      </dsp:txXfrm>
    </dsp:sp>
    <dsp:sp modelId="{F5F4F6EB-DC21-4841-A272-E98906367C03}">
      <dsp:nvSpPr>
        <dsp:cNvPr id="0" name=""/>
        <dsp:cNvSpPr/>
      </dsp:nvSpPr>
      <dsp:spPr>
        <a:xfrm>
          <a:off x="1752613" y="2590805"/>
          <a:ext cx="1525756" cy="1962568"/>
        </a:xfrm>
        <a:prstGeom prst="roundRect">
          <a:avLst>
            <a:gd name="adj" fmla="val 105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entury Schoolbook" charset="0"/>
              <a:ea typeface="Century Schoolbook" charset="0"/>
              <a:cs typeface="Century Schoolbook" charset="0"/>
            </a:rPr>
            <a:t>Differential</a:t>
          </a:r>
          <a:r>
            <a:rPr lang="en-US" sz="1200" kern="1200" baseline="0" dirty="0" smtClean="0">
              <a:latin typeface="Century Schoolbook" charset="0"/>
              <a:ea typeface="Century Schoolbook" charset="0"/>
              <a:cs typeface="Century Schoolbook" charset="0"/>
            </a:rPr>
            <a:t> Reinforcement of Alternative behaviors (DRA)</a:t>
          </a:r>
          <a:endParaRPr lang="en-US" sz="1200" kern="1200" dirty="0">
            <a:latin typeface="Century Schoolbook" charset="0"/>
            <a:ea typeface="Century Schoolbook" charset="0"/>
            <a:cs typeface="Century Schoolbook" charset="0"/>
          </a:endParaRPr>
        </a:p>
      </dsp:txBody>
      <dsp:txXfrm>
        <a:off x="1799535" y="2637727"/>
        <a:ext cx="1431912" cy="1868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9583-63BC-5048-9C32-F3B333C3BE63}">
      <dsp:nvSpPr>
        <dsp:cNvPr id="0" name=""/>
        <dsp:cNvSpPr/>
      </dsp:nvSpPr>
      <dsp:spPr>
        <a:xfrm rot="5400000">
          <a:off x="5228332" y="-58784"/>
          <a:ext cx="1460003" cy="158141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entury Schoolbook" charset="0"/>
              <a:ea typeface="Century Schoolbook" charset="0"/>
              <a:cs typeface="Century Schoolbook" charset="0"/>
            </a:rPr>
            <a:t>Stability of test scores over time</a:t>
          </a:r>
          <a:endParaRPr lang="en-US" sz="1200" kern="1200" dirty="0"/>
        </a:p>
      </dsp:txBody>
      <dsp:txXfrm rot="-5400000">
        <a:off x="5431195" y="245256"/>
        <a:ext cx="1054277" cy="973335"/>
      </dsp:txXfrm>
    </dsp:sp>
    <dsp:sp modelId="{DDE9F715-1413-6F47-BF70-74307CFB2FB6}">
      <dsp:nvSpPr>
        <dsp:cNvPr id="0" name=""/>
        <dsp:cNvSpPr/>
      </dsp:nvSpPr>
      <dsp:spPr>
        <a:xfrm>
          <a:off x="6828838" y="293921"/>
          <a:ext cx="1629364" cy="876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Test-retest reliability</a:t>
          </a:r>
          <a:endParaRPr lang="en-US" sz="1600" b="1" kern="1200" dirty="0"/>
        </a:p>
      </dsp:txBody>
      <dsp:txXfrm>
        <a:off x="6828838" y="293921"/>
        <a:ext cx="1629364" cy="876002"/>
      </dsp:txXfrm>
    </dsp:sp>
    <dsp:sp modelId="{273A1C0D-53E2-B14B-A8E4-106C17FCFB2F}">
      <dsp:nvSpPr>
        <dsp:cNvPr id="0" name=""/>
        <dsp:cNvSpPr/>
      </dsp:nvSpPr>
      <dsp:spPr>
        <a:xfrm rot="5400000">
          <a:off x="3492116" y="15007"/>
          <a:ext cx="1460003" cy="1433831"/>
        </a:xfrm>
        <a:prstGeom prst="hexagon">
          <a:avLst>
            <a:gd name="adj" fmla="val 25000"/>
            <a:gd name="vf" fmla="val 115470"/>
          </a:avLst>
        </a:prstGeom>
        <a:gradFill rotWithShape="0">
          <a:gsLst>
            <a:gs pos="0">
              <a:schemeClr val="accent1">
                <a:shade val="80000"/>
                <a:hueOff val="32039"/>
                <a:satOff val="-8"/>
                <a:lumOff val="3585"/>
                <a:alphaOff val="0"/>
                <a:satMod val="103000"/>
                <a:lumMod val="102000"/>
                <a:tint val="94000"/>
              </a:schemeClr>
            </a:gs>
            <a:gs pos="50000">
              <a:schemeClr val="accent1">
                <a:shade val="80000"/>
                <a:hueOff val="32039"/>
                <a:satOff val="-8"/>
                <a:lumOff val="3585"/>
                <a:alphaOff val="0"/>
                <a:satMod val="110000"/>
                <a:lumMod val="100000"/>
                <a:shade val="100000"/>
              </a:schemeClr>
            </a:gs>
            <a:gs pos="100000">
              <a:schemeClr val="accent1">
                <a:shade val="80000"/>
                <a:hueOff val="32039"/>
                <a:satOff val="-8"/>
                <a:lumOff val="3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42032" y="243074"/>
        <a:ext cx="960171" cy="977697"/>
      </dsp:txXfrm>
    </dsp:sp>
    <dsp:sp modelId="{75E2C4A8-6472-D749-B668-41E578C21DEF}">
      <dsp:nvSpPr>
        <dsp:cNvPr id="0" name=""/>
        <dsp:cNvSpPr/>
      </dsp:nvSpPr>
      <dsp:spPr>
        <a:xfrm rot="5400000">
          <a:off x="4233470" y="1219010"/>
          <a:ext cx="1460003" cy="1504327"/>
        </a:xfrm>
        <a:prstGeom prst="hexagon">
          <a:avLst>
            <a:gd name="adj" fmla="val 25000"/>
            <a:gd name="vf" fmla="val 115470"/>
          </a:avLst>
        </a:prstGeom>
        <a:gradFill rotWithShape="0">
          <a:gsLst>
            <a:gs pos="0">
              <a:schemeClr val="accent1">
                <a:shade val="80000"/>
                <a:hueOff val="64078"/>
                <a:satOff val="-15"/>
                <a:lumOff val="7170"/>
                <a:alphaOff val="0"/>
                <a:satMod val="103000"/>
                <a:lumMod val="102000"/>
                <a:tint val="94000"/>
              </a:schemeClr>
            </a:gs>
            <a:gs pos="50000">
              <a:schemeClr val="accent1">
                <a:shade val="80000"/>
                <a:hueOff val="64078"/>
                <a:satOff val="-15"/>
                <a:lumOff val="7170"/>
                <a:alphaOff val="0"/>
                <a:satMod val="110000"/>
                <a:lumMod val="100000"/>
                <a:shade val="100000"/>
              </a:schemeClr>
            </a:gs>
            <a:gs pos="100000">
              <a:schemeClr val="accent1">
                <a:shade val="80000"/>
                <a:hueOff val="64078"/>
                <a:satOff val="-15"/>
                <a:lumOff val="71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Consistency</a:t>
          </a:r>
          <a:r>
            <a:rPr lang="en-US" sz="1100" kern="1200" baseline="0" dirty="0" smtClean="0"/>
            <a:t> between different forms of the same measures</a:t>
          </a:r>
          <a:endParaRPr lang="en-US" sz="1100" kern="1200" dirty="0"/>
        </a:p>
      </dsp:txBody>
      <dsp:txXfrm rot="-5400000">
        <a:off x="4462029" y="1484506"/>
        <a:ext cx="1002885" cy="973335"/>
      </dsp:txXfrm>
    </dsp:sp>
    <dsp:sp modelId="{D5555495-F480-2946-80D2-6DA295F728C5}">
      <dsp:nvSpPr>
        <dsp:cNvPr id="0" name=""/>
        <dsp:cNvSpPr/>
      </dsp:nvSpPr>
      <dsp:spPr>
        <a:xfrm>
          <a:off x="2136043" y="1533173"/>
          <a:ext cx="2054954" cy="876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b="1" kern="1200" dirty="0" smtClean="0"/>
            <a:t>Alternate–form reliability</a:t>
          </a:r>
          <a:endParaRPr lang="en-US" sz="1600" b="1" kern="1200" dirty="0"/>
        </a:p>
      </dsp:txBody>
      <dsp:txXfrm>
        <a:off x="2136043" y="1533173"/>
        <a:ext cx="2054954" cy="876002"/>
      </dsp:txXfrm>
    </dsp:sp>
    <dsp:sp modelId="{6365BFA1-53E4-6443-B2A5-9D8BA9B6CC1C}">
      <dsp:nvSpPr>
        <dsp:cNvPr id="0" name=""/>
        <dsp:cNvSpPr/>
      </dsp:nvSpPr>
      <dsp:spPr>
        <a:xfrm rot="5400000">
          <a:off x="5844367" y="1201977"/>
          <a:ext cx="1460003" cy="1538394"/>
        </a:xfrm>
        <a:prstGeom prst="hexagon">
          <a:avLst>
            <a:gd name="adj" fmla="val 25000"/>
            <a:gd name="vf" fmla="val 115470"/>
          </a:avLst>
        </a:prstGeom>
        <a:gradFill rotWithShape="0">
          <a:gsLst>
            <a:gs pos="0">
              <a:schemeClr val="accent1">
                <a:shade val="80000"/>
                <a:hueOff val="96117"/>
                <a:satOff val="-23"/>
                <a:lumOff val="10755"/>
                <a:alphaOff val="0"/>
                <a:satMod val="103000"/>
                <a:lumMod val="102000"/>
                <a:tint val="94000"/>
              </a:schemeClr>
            </a:gs>
            <a:gs pos="50000">
              <a:schemeClr val="accent1">
                <a:shade val="80000"/>
                <a:hueOff val="96117"/>
                <a:satOff val="-23"/>
                <a:lumOff val="10755"/>
                <a:alphaOff val="0"/>
                <a:satMod val="110000"/>
                <a:lumMod val="100000"/>
                <a:shade val="100000"/>
              </a:schemeClr>
            </a:gs>
            <a:gs pos="100000">
              <a:schemeClr val="accent1">
                <a:shade val="80000"/>
                <a:hueOff val="96117"/>
                <a:satOff val="-23"/>
                <a:lumOff val="107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061571" y="1484506"/>
        <a:ext cx="1025596" cy="973335"/>
      </dsp:txXfrm>
    </dsp:sp>
    <dsp:sp modelId="{8172BE3C-F8E6-594E-9070-761867A282EE}">
      <dsp:nvSpPr>
        <dsp:cNvPr id="0" name=""/>
        <dsp:cNvSpPr/>
      </dsp:nvSpPr>
      <dsp:spPr>
        <a:xfrm rot="5400000">
          <a:off x="5081394" y="2499410"/>
          <a:ext cx="1460003" cy="1422030"/>
        </a:xfrm>
        <a:prstGeom prst="hexagon">
          <a:avLst>
            <a:gd name="adj" fmla="val 25000"/>
            <a:gd name="vf" fmla="val 115470"/>
          </a:avLst>
        </a:prstGeom>
        <a:gradFill rotWithShape="0">
          <a:gsLst>
            <a:gs pos="0">
              <a:schemeClr val="accent1">
                <a:shade val="80000"/>
                <a:hueOff val="128156"/>
                <a:satOff val="-31"/>
                <a:lumOff val="14340"/>
                <a:alphaOff val="0"/>
                <a:satMod val="103000"/>
                <a:lumMod val="102000"/>
                <a:tint val="94000"/>
              </a:schemeClr>
            </a:gs>
            <a:gs pos="50000">
              <a:schemeClr val="accent1">
                <a:shade val="80000"/>
                <a:hueOff val="128156"/>
                <a:satOff val="-31"/>
                <a:lumOff val="14340"/>
                <a:alphaOff val="0"/>
                <a:satMod val="110000"/>
                <a:lumMod val="100000"/>
                <a:shade val="100000"/>
              </a:schemeClr>
            </a:gs>
            <a:gs pos="100000">
              <a:schemeClr val="accent1">
                <a:shade val="80000"/>
                <a:hueOff val="128156"/>
                <a:satOff val="-31"/>
                <a:lumOff val="143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0" kern="1200" dirty="0" smtClean="0"/>
            <a:t>Degree of consistency of the items within a </a:t>
          </a:r>
          <a:r>
            <a:rPr lang="en-US" sz="1050" b="0" kern="1200" dirty="0" smtClean="0"/>
            <a:t>scale </a:t>
          </a:r>
          <a:r>
            <a:rPr lang="en-US" sz="1050" b="0" kern="1200" dirty="0" smtClean="0"/>
            <a:t>(e.g. coefficient alpha)</a:t>
          </a:r>
          <a:endParaRPr lang="en-US" sz="1600" b="1" kern="1200" dirty="0"/>
        </a:p>
      </dsp:txBody>
      <dsp:txXfrm rot="-5400000">
        <a:off x="5334303" y="2720593"/>
        <a:ext cx="954184" cy="979665"/>
      </dsp:txXfrm>
    </dsp:sp>
    <dsp:sp modelId="{9D84D782-B33B-384D-AA2F-346DD113E9F8}">
      <dsp:nvSpPr>
        <dsp:cNvPr id="0" name=""/>
        <dsp:cNvSpPr/>
      </dsp:nvSpPr>
      <dsp:spPr>
        <a:xfrm>
          <a:off x="6600238" y="2772424"/>
          <a:ext cx="1629364" cy="876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Internal consistency</a:t>
          </a:r>
          <a:endParaRPr lang="en-US" sz="1600" b="1" kern="1200" dirty="0"/>
        </a:p>
      </dsp:txBody>
      <dsp:txXfrm>
        <a:off x="6600238" y="2772424"/>
        <a:ext cx="1629364" cy="876002"/>
      </dsp:txXfrm>
    </dsp:sp>
    <dsp:sp modelId="{A8A11096-1F93-3E44-B831-B83256773E12}">
      <dsp:nvSpPr>
        <dsp:cNvPr id="0" name=""/>
        <dsp:cNvSpPr/>
      </dsp:nvSpPr>
      <dsp:spPr>
        <a:xfrm rot="5400000">
          <a:off x="3563451" y="2561258"/>
          <a:ext cx="1460003" cy="1279996"/>
        </a:xfrm>
        <a:prstGeom prst="hexagon">
          <a:avLst>
            <a:gd name="adj" fmla="val 25000"/>
            <a:gd name="vf" fmla="val 115470"/>
          </a:avLst>
        </a:prstGeom>
        <a:gradFill rotWithShape="0">
          <a:gsLst>
            <a:gs pos="0">
              <a:schemeClr val="accent1">
                <a:shade val="80000"/>
                <a:hueOff val="160194"/>
                <a:satOff val="-39"/>
                <a:lumOff val="17925"/>
                <a:alphaOff val="0"/>
                <a:satMod val="103000"/>
                <a:lumMod val="102000"/>
                <a:tint val="94000"/>
              </a:schemeClr>
            </a:gs>
            <a:gs pos="50000">
              <a:schemeClr val="accent1">
                <a:shade val="80000"/>
                <a:hueOff val="160194"/>
                <a:satOff val="-39"/>
                <a:lumOff val="17925"/>
                <a:alphaOff val="0"/>
                <a:satMod val="110000"/>
                <a:lumMod val="100000"/>
                <a:shade val="100000"/>
              </a:schemeClr>
            </a:gs>
            <a:gs pos="100000">
              <a:schemeClr val="accent1">
                <a:shade val="80000"/>
                <a:hueOff val="160194"/>
                <a:satOff val="-39"/>
                <a:lumOff val="1792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853636" y="2699588"/>
        <a:ext cx="879632" cy="1003337"/>
      </dsp:txXfrm>
    </dsp:sp>
    <dsp:sp modelId="{0E97114A-0C69-7242-9069-C069D8E5C76E}">
      <dsp:nvSpPr>
        <dsp:cNvPr id="0" name=""/>
        <dsp:cNvSpPr/>
      </dsp:nvSpPr>
      <dsp:spPr>
        <a:xfrm rot="5400000">
          <a:off x="4392857" y="3687669"/>
          <a:ext cx="1460003" cy="1524015"/>
        </a:xfrm>
        <a:prstGeom prst="hexagon">
          <a:avLst>
            <a:gd name="adj" fmla="val 25000"/>
            <a:gd name="vf" fmla="val 115470"/>
          </a:avLst>
        </a:prstGeom>
        <a:gradFill rotWithShape="0">
          <a:gsLst>
            <a:gs pos="0">
              <a:schemeClr val="accent1">
                <a:shade val="80000"/>
                <a:hueOff val="192233"/>
                <a:satOff val="-46"/>
                <a:lumOff val="21510"/>
                <a:alphaOff val="0"/>
                <a:satMod val="103000"/>
                <a:lumMod val="102000"/>
                <a:tint val="94000"/>
              </a:schemeClr>
            </a:gs>
            <a:gs pos="50000">
              <a:schemeClr val="accent1">
                <a:shade val="80000"/>
                <a:hueOff val="192233"/>
                <a:satOff val="-46"/>
                <a:lumOff val="21510"/>
                <a:alphaOff val="0"/>
                <a:satMod val="110000"/>
                <a:lumMod val="100000"/>
                <a:shade val="100000"/>
              </a:schemeClr>
            </a:gs>
            <a:gs pos="100000">
              <a:schemeClr val="accent1">
                <a:shade val="80000"/>
                <a:hueOff val="192233"/>
                <a:satOff val="-46"/>
                <a:lumOff val="2151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lumOff val="25000"/>
                </a:schemeClr>
              </a:solidFill>
            </a:rPr>
            <a:t>The extent to which different observers agree on the scores</a:t>
          </a:r>
          <a:endParaRPr lang="en-US" sz="1200" b="1" kern="1200" dirty="0">
            <a:solidFill>
              <a:schemeClr val="tx1">
                <a:lumMod val="75000"/>
                <a:lumOff val="25000"/>
              </a:schemeClr>
            </a:solidFill>
          </a:endParaRPr>
        </a:p>
      </dsp:txBody>
      <dsp:txXfrm rot="-5400000">
        <a:off x="4614854" y="3963009"/>
        <a:ext cx="1016010" cy="973335"/>
      </dsp:txXfrm>
    </dsp:sp>
    <dsp:sp modelId="{55A2FEA1-7C5D-A145-BD46-5017E9A1925B}">
      <dsp:nvSpPr>
        <dsp:cNvPr id="0" name=""/>
        <dsp:cNvSpPr/>
      </dsp:nvSpPr>
      <dsp:spPr>
        <a:xfrm>
          <a:off x="2667000" y="4011675"/>
          <a:ext cx="1576804" cy="876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b="1" kern="1200" dirty="0" smtClean="0"/>
            <a:t>Inter-rater reliability</a:t>
          </a:r>
          <a:endParaRPr lang="en-US" sz="1600" b="1" kern="1200" dirty="0"/>
        </a:p>
      </dsp:txBody>
      <dsp:txXfrm>
        <a:off x="2667000" y="4011675"/>
        <a:ext cx="1576804" cy="876002"/>
      </dsp:txXfrm>
    </dsp:sp>
    <dsp:sp modelId="{711F9C7B-2990-574D-B3E1-CC4F665488F3}">
      <dsp:nvSpPr>
        <dsp:cNvPr id="0" name=""/>
        <dsp:cNvSpPr/>
      </dsp:nvSpPr>
      <dsp:spPr>
        <a:xfrm rot="5400000">
          <a:off x="6003754" y="3651689"/>
          <a:ext cx="1460003" cy="1489948"/>
        </a:xfrm>
        <a:prstGeom prst="hexagon">
          <a:avLst>
            <a:gd name="adj" fmla="val 25000"/>
            <a:gd name="vf" fmla="val 115470"/>
          </a:avLst>
        </a:prstGeom>
        <a:gradFill rotWithShape="0">
          <a:gsLst>
            <a:gs pos="0">
              <a:schemeClr val="accent1">
                <a:shade val="80000"/>
                <a:hueOff val="224272"/>
                <a:satOff val="-54"/>
                <a:lumOff val="25095"/>
                <a:alphaOff val="0"/>
                <a:satMod val="103000"/>
                <a:lumMod val="102000"/>
                <a:tint val="94000"/>
              </a:schemeClr>
            </a:gs>
            <a:gs pos="50000">
              <a:schemeClr val="accent1">
                <a:shade val="80000"/>
                <a:hueOff val="224272"/>
                <a:satOff val="-54"/>
                <a:lumOff val="25095"/>
                <a:alphaOff val="0"/>
                <a:satMod val="110000"/>
                <a:lumMod val="100000"/>
                <a:shade val="100000"/>
              </a:schemeClr>
            </a:gs>
            <a:gs pos="100000">
              <a:schemeClr val="accent1">
                <a:shade val="80000"/>
                <a:hueOff val="224272"/>
                <a:satOff val="-54"/>
                <a:lumOff val="250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237107" y="3909995"/>
        <a:ext cx="993298" cy="973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62318-E0A4-4E2A-B24F-37B96438951F}">
      <dsp:nvSpPr>
        <dsp:cNvPr id="0" name=""/>
        <dsp:cNvSpPr/>
      </dsp:nvSpPr>
      <dsp:spPr>
        <a:xfrm rot="16200000">
          <a:off x="-1542206" y="2537549"/>
          <a:ext cx="3803904" cy="619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526" bIns="0" numCol="1" spcCol="1270" anchor="t" anchorCtr="0">
          <a:noAutofit/>
        </a:bodyPr>
        <a:lstStyle/>
        <a:p>
          <a:pPr lvl="0" algn="r" defTabSz="1955800">
            <a:lnSpc>
              <a:spcPct val="90000"/>
            </a:lnSpc>
            <a:spcBef>
              <a:spcPct val="0"/>
            </a:spcBef>
            <a:spcAft>
              <a:spcPct val="35000"/>
            </a:spcAft>
          </a:pPr>
          <a:endParaRPr lang="en-US" sz="4400" kern="1200" dirty="0"/>
        </a:p>
      </dsp:txBody>
      <dsp:txXfrm>
        <a:off x="-1542206" y="2537549"/>
        <a:ext cx="3803904" cy="619683"/>
      </dsp:txXfrm>
    </dsp:sp>
    <dsp:sp modelId="{0D4F92F4-7F83-464F-9094-6A01F72F999B}">
      <dsp:nvSpPr>
        <dsp:cNvPr id="0" name=""/>
        <dsp:cNvSpPr/>
      </dsp:nvSpPr>
      <dsp:spPr>
        <a:xfrm>
          <a:off x="669586" y="945438"/>
          <a:ext cx="3086678" cy="38039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546526" rIns="284480" bIns="284480"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latin typeface="Century Schoolbook"/>
            </a:rPr>
            <a:t>To be competent, a therapist must also be adherent</a:t>
          </a:r>
          <a:endParaRPr lang="en-US" sz="3100" kern="1200" dirty="0">
            <a:latin typeface="Century Schoolbook"/>
          </a:endParaRPr>
        </a:p>
        <a:p>
          <a:pPr marL="285750" lvl="1" indent="-285750" algn="l" defTabSz="1377950">
            <a:lnSpc>
              <a:spcPct val="90000"/>
            </a:lnSpc>
            <a:spcBef>
              <a:spcPct val="0"/>
            </a:spcBef>
            <a:spcAft>
              <a:spcPct val="15000"/>
            </a:spcAft>
            <a:buChar char="••"/>
          </a:pPr>
          <a:endParaRPr lang="en-US" sz="3100" kern="1200" dirty="0"/>
        </a:p>
      </dsp:txBody>
      <dsp:txXfrm>
        <a:off x="669586" y="945438"/>
        <a:ext cx="3086678" cy="3803904"/>
      </dsp:txXfrm>
    </dsp:sp>
    <dsp:sp modelId="{A173F6E9-5076-43E3-9BD5-C725A19CA7C1}">
      <dsp:nvSpPr>
        <dsp:cNvPr id="0" name=""/>
        <dsp:cNvSpPr/>
      </dsp:nvSpPr>
      <dsp:spPr>
        <a:xfrm>
          <a:off x="49903" y="127457"/>
          <a:ext cx="1239366" cy="1239366"/>
        </a:xfrm>
        <a:prstGeom prst="rect">
          <a:avLst/>
        </a:prstGeom>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A8D63-FECC-43CA-A874-70BB27CBF6C3}">
      <dsp:nvSpPr>
        <dsp:cNvPr id="0" name=""/>
        <dsp:cNvSpPr/>
      </dsp:nvSpPr>
      <dsp:spPr>
        <a:xfrm rot="16200000">
          <a:off x="2957423" y="2537549"/>
          <a:ext cx="3803904" cy="619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526" bIns="0" numCol="1" spcCol="1270" anchor="t" anchorCtr="0">
          <a:noAutofit/>
        </a:bodyPr>
        <a:lstStyle/>
        <a:p>
          <a:pPr lvl="0" algn="r" defTabSz="1955800">
            <a:lnSpc>
              <a:spcPct val="90000"/>
            </a:lnSpc>
            <a:spcBef>
              <a:spcPct val="0"/>
            </a:spcBef>
            <a:spcAft>
              <a:spcPct val="35000"/>
            </a:spcAft>
          </a:pPr>
          <a:r>
            <a:rPr lang="en-US" sz="4400" kern="1200" dirty="0" smtClean="0"/>
            <a:t> </a:t>
          </a:r>
          <a:endParaRPr lang="en-US" sz="4400" kern="1200" dirty="0"/>
        </a:p>
      </dsp:txBody>
      <dsp:txXfrm>
        <a:off x="2957423" y="2537549"/>
        <a:ext cx="3803904" cy="619683"/>
      </dsp:txXfrm>
    </dsp:sp>
    <dsp:sp modelId="{54C71157-11C2-4E09-B578-59C225C7348F}">
      <dsp:nvSpPr>
        <dsp:cNvPr id="0" name=""/>
        <dsp:cNvSpPr/>
      </dsp:nvSpPr>
      <dsp:spPr>
        <a:xfrm>
          <a:off x="5169217" y="945438"/>
          <a:ext cx="3086678" cy="38039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546526" rIns="284480" bIns="284480"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latin typeface="Century Schoolbook"/>
            </a:rPr>
            <a:t>But adherence</a:t>
          </a:r>
          <a:r>
            <a:rPr lang="en-US" sz="3100" kern="1200" baseline="0" dirty="0" smtClean="0">
              <a:latin typeface="Century Schoolbook"/>
            </a:rPr>
            <a:t> does not assure </a:t>
          </a:r>
          <a:r>
            <a:rPr lang="en-US" sz="3100" kern="1200" dirty="0" smtClean="0">
              <a:latin typeface="Century Schoolbook"/>
            </a:rPr>
            <a:t>therapist competence</a:t>
          </a:r>
          <a:endParaRPr lang="en-US" sz="3100" kern="1200" dirty="0">
            <a:latin typeface="Century Schoolbook"/>
          </a:endParaRPr>
        </a:p>
      </dsp:txBody>
      <dsp:txXfrm>
        <a:off x="5169217" y="945438"/>
        <a:ext cx="3086678" cy="3803904"/>
      </dsp:txXfrm>
    </dsp:sp>
    <dsp:sp modelId="{3FD8AA24-7B8C-4D89-B1B4-D1EF0E9FD80C}">
      <dsp:nvSpPr>
        <dsp:cNvPr id="0" name=""/>
        <dsp:cNvSpPr/>
      </dsp:nvSpPr>
      <dsp:spPr>
        <a:xfrm>
          <a:off x="4549534" y="127457"/>
          <a:ext cx="1239366" cy="1239366"/>
        </a:xfrm>
        <a:prstGeom prst="rect">
          <a:avLst/>
        </a:prstGeom>
        <a:blipFill>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62318-E0A4-4E2A-B24F-37B96438951F}">
      <dsp:nvSpPr>
        <dsp:cNvPr id="0" name=""/>
        <dsp:cNvSpPr/>
      </dsp:nvSpPr>
      <dsp:spPr>
        <a:xfrm rot="16200000">
          <a:off x="-1542206" y="2537549"/>
          <a:ext cx="3803904" cy="619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526" bIns="0" numCol="1" spcCol="1270" anchor="t" anchorCtr="0">
          <a:noAutofit/>
        </a:bodyPr>
        <a:lstStyle/>
        <a:p>
          <a:pPr lvl="0" algn="r" defTabSz="1955800">
            <a:lnSpc>
              <a:spcPct val="90000"/>
            </a:lnSpc>
            <a:spcBef>
              <a:spcPct val="0"/>
            </a:spcBef>
            <a:spcAft>
              <a:spcPct val="35000"/>
            </a:spcAft>
          </a:pPr>
          <a:endParaRPr lang="en-US" sz="4400" kern="1200" dirty="0"/>
        </a:p>
      </dsp:txBody>
      <dsp:txXfrm>
        <a:off x="-1542206" y="2537549"/>
        <a:ext cx="3803904" cy="619683"/>
      </dsp:txXfrm>
    </dsp:sp>
    <dsp:sp modelId="{0D4F92F4-7F83-464F-9094-6A01F72F999B}">
      <dsp:nvSpPr>
        <dsp:cNvPr id="0" name=""/>
        <dsp:cNvSpPr/>
      </dsp:nvSpPr>
      <dsp:spPr>
        <a:xfrm>
          <a:off x="669586" y="945438"/>
          <a:ext cx="3086678" cy="38039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546526" rIns="206248" bIns="206248"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Century Schoolbook" charset="0"/>
              <a:ea typeface="Century Schoolbook" charset="0"/>
              <a:cs typeface="Century Schoolbook" charset="0"/>
            </a:rPr>
            <a:t>Contain treatment manual elements</a:t>
          </a:r>
          <a:endParaRPr lang="en-US" sz="2300" kern="1200" dirty="0">
            <a:latin typeface="Century Schoolbook" charset="0"/>
            <a:ea typeface="Century Schoolbook" charset="0"/>
            <a:cs typeface="Century Schoolbook" charset="0"/>
          </a:endParaRPr>
        </a:p>
        <a:p>
          <a:pPr marL="228600" lvl="1" indent="-228600" algn="l" defTabSz="1022350">
            <a:lnSpc>
              <a:spcPct val="90000"/>
            </a:lnSpc>
            <a:spcBef>
              <a:spcPct val="0"/>
            </a:spcBef>
            <a:spcAft>
              <a:spcPct val="15000"/>
            </a:spcAft>
            <a:buChar char="••"/>
          </a:pPr>
          <a:r>
            <a:rPr lang="en-US" sz="2300" kern="1200" dirty="0" smtClean="0">
              <a:latin typeface="Century Schoolbook" charset="0"/>
              <a:ea typeface="Century Schoolbook" charset="0"/>
              <a:cs typeface="Century Schoolbook" charset="0"/>
            </a:rPr>
            <a:t>Raters check whether therapist follows or not procedures within the manual</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669586" y="945438"/>
        <a:ext cx="3086678" cy="3803904"/>
      </dsp:txXfrm>
    </dsp:sp>
    <dsp:sp modelId="{A173F6E9-5076-43E3-9BD5-C725A19CA7C1}">
      <dsp:nvSpPr>
        <dsp:cNvPr id="0" name=""/>
        <dsp:cNvSpPr/>
      </dsp:nvSpPr>
      <dsp:spPr>
        <a:xfrm>
          <a:off x="49903" y="127457"/>
          <a:ext cx="1239366" cy="12393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A8D63-FECC-43CA-A874-70BB27CBF6C3}">
      <dsp:nvSpPr>
        <dsp:cNvPr id="0" name=""/>
        <dsp:cNvSpPr/>
      </dsp:nvSpPr>
      <dsp:spPr>
        <a:xfrm rot="16200000">
          <a:off x="2957423" y="2537549"/>
          <a:ext cx="3803904" cy="619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526" bIns="0" numCol="1" spcCol="1270" anchor="t" anchorCtr="0">
          <a:noAutofit/>
        </a:bodyPr>
        <a:lstStyle/>
        <a:p>
          <a:pPr lvl="0" algn="r" defTabSz="1955800">
            <a:lnSpc>
              <a:spcPct val="90000"/>
            </a:lnSpc>
            <a:spcBef>
              <a:spcPct val="0"/>
            </a:spcBef>
            <a:spcAft>
              <a:spcPct val="35000"/>
            </a:spcAft>
          </a:pPr>
          <a:r>
            <a:rPr lang="en-US" sz="4400" kern="1200" dirty="0" smtClean="0"/>
            <a:t> </a:t>
          </a:r>
          <a:endParaRPr lang="en-US" sz="4400" kern="1200" dirty="0"/>
        </a:p>
      </dsp:txBody>
      <dsp:txXfrm>
        <a:off x="2957423" y="2537549"/>
        <a:ext cx="3803904" cy="619683"/>
      </dsp:txXfrm>
    </dsp:sp>
    <dsp:sp modelId="{54C71157-11C2-4E09-B578-59C225C7348F}">
      <dsp:nvSpPr>
        <dsp:cNvPr id="0" name=""/>
        <dsp:cNvSpPr/>
      </dsp:nvSpPr>
      <dsp:spPr>
        <a:xfrm>
          <a:off x="5169217" y="945438"/>
          <a:ext cx="3086678" cy="38039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546526" rIns="206248" bIns="206248"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latin typeface="Century Schoolbook"/>
          </a:endParaRPr>
        </a:p>
      </dsp:txBody>
      <dsp:txXfrm>
        <a:off x="5169217" y="945438"/>
        <a:ext cx="3086678" cy="3803904"/>
      </dsp:txXfrm>
    </dsp:sp>
    <dsp:sp modelId="{3FD8AA24-7B8C-4D89-B1B4-D1EF0E9FD80C}">
      <dsp:nvSpPr>
        <dsp:cNvPr id="0" name=""/>
        <dsp:cNvSpPr/>
      </dsp:nvSpPr>
      <dsp:spPr>
        <a:xfrm>
          <a:off x="4549534" y="127457"/>
          <a:ext cx="1239366" cy="12393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8E879-1493-A442-AA21-145EE60DA2F1}">
      <dsp:nvSpPr>
        <dsp:cNvPr id="0" name=""/>
        <dsp:cNvSpPr/>
      </dsp:nvSpPr>
      <dsp:spPr>
        <a:xfrm rot="16200000">
          <a:off x="-1166382" y="2226569"/>
          <a:ext cx="3625596" cy="846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900" bIns="0" numCol="1" spcCol="1270" anchor="t" anchorCtr="0">
          <a:noAutofit/>
        </a:bodyPr>
        <a:lstStyle/>
        <a:p>
          <a:pPr lvl="0" algn="ctr" defTabSz="1066800">
            <a:lnSpc>
              <a:spcPct val="90000"/>
            </a:lnSpc>
            <a:spcBef>
              <a:spcPct val="0"/>
            </a:spcBef>
            <a:spcAft>
              <a:spcPct val="35000"/>
            </a:spcAft>
          </a:pPr>
          <a:r>
            <a:rPr lang="en-US" sz="2400" kern="1200" dirty="0" smtClean="0">
              <a:solidFill>
                <a:schemeClr val="accent1">
                  <a:lumMod val="75000"/>
                </a:schemeClr>
              </a:solidFill>
              <a:latin typeface="Century Schoolbook" charset="0"/>
              <a:ea typeface="Century Schoolbook" charset="0"/>
              <a:cs typeface="Century Schoolbook" charset="0"/>
            </a:rPr>
            <a:t>Therapeutic Rules (IV)</a:t>
          </a:r>
        </a:p>
      </dsp:txBody>
      <dsp:txXfrm>
        <a:off x="-1166382" y="2226569"/>
        <a:ext cx="3625596" cy="846301"/>
      </dsp:txXfrm>
    </dsp:sp>
    <dsp:sp modelId="{DA10C15E-D87D-744B-B622-D5AFA09CC105}">
      <dsp:nvSpPr>
        <dsp:cNvPr id="0" name=""/>
        <dsp:cNvSpPr/>
      </dsp:nvSpPr>
      <dsp:spPr>
        <a:xfrm>
          <a:off x="898188" y="810273"/>
          <a:ext cx="3782167" cy="362559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53290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entury Schoolbook" charset="0"/>
              <a:ea typeface="Century Schoolbook" charset="0"/>
              <a:cs typeface="Century Schoolbook" charset="0"/>
            </a:rPr>
            <a:t>“Suggestions for therapist behavior that result in reinforcing effects for the </a:t>
          </a:r>
          <a:r>
            <a:rPr lang="en-US" sz="1600" kern="1200" dirty="0" smtClean="0">
              <a:latin typeface="Century Schoolbook" charset="0"/>
              <a:ea typeface="Century Schoolbook" charset="0"/>
              <a:cs typeface="Century Schoolbook" charset="0"/>
            </a:rPr>
            <a:t>client” </a:t>
          </a:r>
          <a:r>
            <a:rPr lang="en-US" sz="1600" kern="1200" dirty="0" smtClean="0">
              <a:latin typeface="Century Schoolbook" charset="0"/>
              <a:ea typeface="Century Schoolbook" charset="0"/>
              <a:cs typeface="Century Schoolbook" charset="0"/>
            </a:rPr>
            <a:t>(</a:t>
          </a:r>
          <a:r>
            <a:rPr lang="en-US" sz="1600" kern="1200" dirty="0" err="1" smtClean="0">
              <a:latin typeface="Century Schoolbook" charset="0"/>
              <a:ea typeface="Century Schoolbook" charset="0"/>
              <a:cs typeface="Century Schoolbook" charset="0"/>
            </a:rPr>
            <a:t>Kohlenberg</a:t>
          </a:r>
          <a:r>
            <a:rPr lang="en-US" sz="1600" kern="1200" dirty="0" smtClean="0">
              <a:latin typeface="Century Schoolbook" charset="0"/>
              <a:ea typeface="Century Schoolbook" charset="0"/>
              <a:cs typeface="Century Schoolbook" charset="0"/>
            </a:rPr>
            <a:t> &amp; Tsai, 1991, p. 24)</a:t>
          </a:r>
          <a:endParaRPr lang="en-US" sz="1600" kern="1200" dirty="0">
            <a:latin typeface="Century Schoolbook" charset="0"/>
            <a:ea typeface="Century Schoolbook" charset="0"/>
            <a:cs typeface="Century Schoolbook" charset="0"/>
          </a:endParaRPr>
        </a:p>
        <a:p>
          <a:pPr marL="57150" lvl="1" indent="-57150" algn="l" defTabSz="488950">
            <a:lnSpc>
              <a:spcPct val="90000"/>
            </a:lnSpc>
            <a:spcBef>
              <a:spcPct val="0"/>
            </a:spcBef>
            <a:spcAft>
              <a:spcPct val="15000"/>
            </a:spcAft>
            <a:buChar char="••"/>
          </a:pPr>
          <a:endParaRPr lang="en-US" sz="1100" kern="1200" dirty="0" smtClean="0">
            <a:latin typeface="Century Schoolbook" charset="0"/>
            <a:ea typeface="Century Schoolbook" charset="0"/>
            <a:cs typeface="Century Schoolbook" charset="0"/>
          </a:endParaRPr>
        </a:p>
        <a:p>
          <a:pPr marL="57150" lvl="1" indent="-57150" algn="l" defTabSz="488950">
            <a:lnSpc>
              <a:spcPct val="90000"/>
            </a:lnSpc>
            <a:spcBef>
              <a:spcPct val="0"/>
            </a:spcBef>
            <a:spcAft>
              <a:spcPct val="15000"/>
            </a:spcAft>
            <a:buChar char="••"/>
          </a:pPr>
          <a:r>
            <a:rPr lang="en-US" sz="1100" kern="1200" dirty="0" err="1" smtClean="0">
              <a:latin typeface="Century Schoolbook" charset="0"/>
              <a:ea typeface="Century Schoolbook" charset="0"/>
              <a:cs typeface="Century Schoolbook" charset="0"/>
            </a:rPr>
            <a:t>Kohlenberg</a:t>
          </a:r>
          <a:r>
            <a:rPr lang="en-US" sz="1100" kern="1200" dirty="0" smtClean="0">
              <a:latin typeface="Century Schoolbook" charset="0"/>
              <a:ea typeface="Century Schoolbook" charset="0"/>
              <a:cs typeface="Century Schoolbook" charset="0"/>
            </a:rPr>
            <a:t> and Tsai (1991, p.24):</a:t>
          </a:r>
        </a:p>
        <a:p>
          <a:pPr marL="57150" lvl="1" indent="-57150" algn="l" defTabSz="488950">
            <a:lnSpc>
              <a:spcPct val="90000"/>
            </a:lnSpc>
            <a:spcBef>
              <a:spcPct val="0"/>
            </a:spcBef>
            <a:spcAft>
              <a:spcPct val="15000"/>
            </a:spcAft>
            <a:buChar char="••"/>
          </a:pPr>
          <a:endParaRPr lang="en-US" sz="1100" kern="1200" dirty="0" smtClean="0">
            <a:latin typeface="Century Schoolbook" charset="0"/>
            <a:ea typeface="Century Schoolbook" charset="0"/>
            <a:cs typeface="Century Schoolbook" charset="0"/>
          </a:endParaRPr>
        </a:p>
        <a:p>
          <a:pPr marL="57150" lvl="1" indent="-57150" algn="r" defTabSz="466725">
            <a:lnSpc>
              <a:spcPct val="100000"/>
            </a:lnSpc>
            <a:spcBef>
              <a:spcPct val="0"/>
            </a:spcBef>
            <a:spcAft>
              <a:spcPct val="15000"/>
            </a:spcAft>
            <a:buChar char="••"/>
          </a:pPr>
          <a:r>
            <a:rPr lang="en-US" sz="1050" kern="1200" dirty="0" smtClean="0">
              <a:latin typeface="Century Schoolbook" charset="0"/>
              <a:ea typeface="Century Schoolbook" charset="0"/>
              <a:cs typeface="Century Schoolbook" charset="0"/>
            </a:rPr>
            <a:t>Rules do not give therapists specific guidance […] It  is expected that therapists will act in ways that depend on their experience and other theories. At the beginning of therapy, the time is usually spent on history gathering and obtaining descriptions of presenting problems. This may be followed by explorations with the clients as to how they could act to improve their situation. At any point during this process, the application of FAP rules can shift the focus of treatment to CRB. The focus may be momentary or may dominate the therapy.</a:t>
          </a:r>
          <a:endParaRPr lang="en-US" sz="1050" kern="1200" dirty="0">
            <a:latin typeface="Century Schoolbook" charset="0"/>
            <a:ea typeface="Century Schoolbook" charset="0"/>
            <a:cs typeface="Century Schoolbook" charset="0"/>
          </a:endParaRPr>
        </a:p>
      </dsp:txBody>
      <dsp:txXfrm>
        <a:off x="898188" y="810273"/>
        <a:ext cx="3782167" cy="3625596"/>
      </dsp:txXfrm>
    </dsp:sp>
    <dsp:sp modelId="{0F5BE011-4459-6344-B906-7E1614934166}">
      <dsp:nvSpPr>
        <dsp:cNvPr id="0" name=""/>
        <dsp:cNvSpPr/>
      </dsp:nvSpPr>
      <dsp:spPr>
        <a:xfrm>
          <a:off x="685799" y="397618"/>
          <a:ext cx="863340" cy="821587"/>
        </a:xfrm>
        <a:prstGeom prst="rect">
          <a:avLst/>
        </a:prstGeom>
        <a:gradFill rotWithShape="0">
          <a:gsLst>
            <a:gs pos="0">
              <a:schemeClr val="dk2">
                <a:tint val="50000"/>
                <a:hueOff val="0"/>
                <a:satOff val="0"/>
                <a:lumOff val="0"/>
                <a:alphaOff val="0"/>
                <a:satMod val="103000"/>
                <a:lumMod val="102000"/>
                <a:tint val="94000"/>
              </a:schemeClr>
            </a:gs>
            <a:gs pos="50000">
              <a:schemeClr val="dk2">
                <a:tint val="50000"/>
                <a:hueOff val="0"/>
                <a:satOff val="0"/>
                <a:lumOff val="0"/>
                <a:alphaOff val="0"/>
                <a:satMod val="110000"/>
                <a:lumMod val="100000"/>
                <a:shade val="100000"/>
              </a:schemeClr>
            </a:gs>
            <a:gs pos="100000">
              <a:schemeClr val="dk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BA46CCD-3282-2E44-80AA-0C75A521DC7F}">
      <dsp:nvSpPr>
        <dsp:cNvPr id="0" name=""/>
        <dsp:cNvSpPr/>
      </dsp:nvSpPr>
      <dsp:spPr>
        <a:xfrm rot="16200000">
          <a:off x="3337622" y="2451472"/>
          <a:ext cx="3625596" cy="35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900" bIns="0" numCol="1" spcCol="1270" anchor="t" anchorCtr="0">
          <a:noAutofit/>
        </a:bodyPr>
        <a:lstStyle/>
        <a:p>
          <a:pPr lvl="0" algn="r" defTabSz="1066800">
            <a:lnSpc>
              <a:spcPct val="90000"/>
            </a:lnSpc>
            <a:spcBef>
              <a:spcPct val="0"/>
            </a:spcBef>
            <a:spcAft>
              <a:spcPct val="35000"/>
            </a:spcAft>
          </a:pPr>
          <a:r>
            <a:rPr lang="en-US" sz="2400" kern="1200" dirty="0" smtClean="0">
              <a:solidFill>
                <a:schemeClr val="bg2">
                  <a:lumMod val="25000"/>
                </a:schemeClr>
              </a:solidFill>
              <a:latin typeface="Century Schoolbook" charset="0"/>
              <a:ea typeface="Century Schoolbook" charset="0"/>
              <a:cs typeface="Century Schoolbook" charset="0"/>
            </a:rPr>
            <a:t>CRB’s (DV)</a:t>
          </a:r>
        </a:p>
      </dsp:txBody>
      <dsp:txXfrm>
        <a:off x="3337622" y="2451472"/>
        <a:ext cx="3625596" cy="355609"/>
      </dsp:txXfrm>
    </dsp:sp>
    <dsp:sp modelId="{5932A74A-7939-A24F-BBEF-E9367C9ED944}">
      <dsp:nvSpPr>
        <dsp:cNvPr id="0" name=""/>
        <dsp:cNvSpPr/>
      </dsp:nvSpPr>
      <dsp:spPr>
        <a:xfrm>
          <a:off x="5524677" y="838196"/>
          <a:ext cx="3009722" cy="362559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53290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entury Schoolbook" charset="0"/>
              <a:ea typeface="Century Schoolbook" charset="0"/>
              <a:cs typeface="Century Schoolbook" charset="0"/>
            </a:rPr>
            <a:t>Client behaviors during therapeutic session is functionally equivalent to those behaviors out-of-session</a:t>
          </a:r>
        </a:p>
        <a:p>
          <a:pPr marL="171450" lvl="1" indent="-171450" algn="l" defTabSz="711200">
            <a:lnSpc>
              <a:spcPct val="90000"/>
            </a:lnSpc>
            <a:spcBef>
              <a:spcPct val="0"/>
            </a:spcBef>
            <a:spcAft>
              <a:spcPct val="15000"/>
            </a:spcAft>
            <a:buChar char="••"/>
          </a:pPr>
          <a:endParaRPr lang="en-US" sz="1600" kern="1200" dirty="0" smtClean="0">
            <a:latin typeface="Century Schoolbook" charset="0"/>
            <a:ea typeface="Century Schoolbook" charset="0"/>
            <a:cs typeface="Century Schoolbook" charset="0"/>
          </a:endParaRPr>
        </a:p>
        <a:p>
          <a:pPr marL="171450" lvl="1" indent="-171450" algn="l" defTabSz="711200">
            <a:lnSpc>
              <a:spcPct val="90000"/>
            </a:lnSpc>
            <a:spcBef>
              <a:spcPct val="0"/>
            </a:spcBef>
            <a:spcAft>
              <a:spcPct val="15000"/>
            </a:spcAft>
            <a:buChar char="••"/>
          </a:pPr>
          <a:r>
            <a:rPr lang="en-US" sz="1600" kern="1200" dirty="0" smtClean="0">
              <a:latin typeface="Century Schoolbook" charset="0"/>
              <a:ea typeface="Century Schoolbook" charset="0"/>
              <a:cs typeface="Century Schoolbook" charset="0"/>
            </a:rPr>
            <a:t>CRB1: Problems in session</a:t>
          </a:r>
        </a:p>
        <a:p>
          <a:pPr marL="171450" lvl="1" indent="-171450" algn="l" defTabSz="711200">
            <a:lnSpc>
              <a:spcPct val="90000"/>
            </a:lnSpc>
            <a:spcBef>
              <a:spcPct val="0"/>
            </a:spcBef>
            <a:spcAft>
              <a:spcPct val="15000"/>
            </a:spcAft>
            <a:buChar char="••"/>
          </a:pPr>
          <a:r>
            <a:rPr lang="en-US" sz="1600" kern="1200" dirty="0" smtClean="0">
              <a:latin typeface="Century Schoolbook" charset="0"/>
              <a:ea typeface="Century Schoolbook" charset="0"/>
              <a:cs typeface="Century Schoolbook" charset="0"/>
            </a:rPr>
            <a:t>CRB2: Improvements in session</a:t>
          </a:r>
        </a:p>
        <a:p>
          <a:pPr marL="171450" lvl="1" indent="-171450" algn="l" defTabSz="711200">
            <a:lnSpc>
              <a:spcPct val="90000"/>
            </a:lnSpc>
            <a:spcBef>
              <a:spcPct val="0"/>
            </a:spcBef>
            <a:spcAft>
              <a:spcPct val="15000"/>
            </a:spcAft>
            <a:buChar char="••"/>
          </a:pPr>
          <a:r>
            <a:rPr lang="en-US" sz="1600" kern="1200" dirty="0" smtClean="0">
              <a:latin typeface="Century Schoolbook" charset="0"/>
              <a:ea typeface="Century Schoolbook" charset="0"/>
              <a:cs typeface="Century Schoolbook" charset="0"/>
            </a:rPr>
            <a:t>CRB3: Client interpretations of behavior (functional explanations)</a:t>
          </a:r>
        </a:p>
        <a:p>
          <a:pPr marL="171450" lvl="1" indent="-171450" algn="l" defTabSz="711200">
            <a:lnSpc>
              <a:spcPct val="90000"/>
            </a:lnSpc>
            <a:spcBef>
              <a:spcPct val="0"/>
            </a:spcBef>
            <a:spcAft>
              <a:spcPct val="15000"/>
            </a:spcAft>
            <a:buChar char="••"/>
          </a:pPr>
          <a:endParaRPr lang="en-US" sz="1100" kern="1200" dirty="0" smtClean="0">
            <a:latin typeface="Century Schoolbook" charset="0"/>
            <a:ea typeface="Century Schoolbook" charset="0"/>
            <a:cs typeface="Century Schoolbook" charset="0"/>
          </a:endParaRPr>
        </a:p>
      </dsp:txBody>
      <dsp:txXfrm>
        <a:off x="5524677" y="838196"/>
        <a:ext cx="3009722" cy="3625596"/>
      </dsp:txXfrm>
    </dsp:sp>
    <dsp:sp modelId="{B756B09F-59AC-334E-BB38-FC9AB1064981}">
      <dsp:nvSpPr>
        <dsp:cNvPr id="0" name=""/>
        <dsp:cNvSpPr/>
      </dsp:nvSpPr>
      <dsp:spPr>
        <a:xfrm>
          <a:off x="5188215" y="385207"/>
          <a:ext cx="831581" cy="833998"/>
        </a:xfrm>
        <a:prstGeom prst="rect">
          <a:avLst/>
        </a:prstGeom>
        <a:gradFill rotWithShape="0">
          <a:gsLst>
            <a:gs pos="0">
              <a:schemeClr val="dk2">
                <a:tint val="50000"/>
                <a:hueOff val="0"/>
                <a:satOff val="0"/>
                <a:lumOff val="0"/>
                <a:alphaOff val="0"/>
                <a:satMod val="103000"/>
                <a:lumMod val="102000"/>
                <a:tint val="94000"/>
              </a:schemeClr>
            </a:gs>
            <a:gs pos="50000">
              <a:schemeClr val="dk2">
                <a:tint val="50000"/>
                <a:hueOff val="0"/>
                <a:satOff val="0"/>
                <a:lumOff val="0"/>
                <a:alphaOff val="0"/>
                <a:satMod val="110000"/>
                <a:lumMod val="100000"/>
                <a:shade val="100000"/>
              </a:schemeClr>
            </a:gs>
            <a:gs pos="100000">
              <a:schemeClr val="dk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DC02-6957-734F-9D26-6AEA59BFCF89}">
      <dsp:nvSpPr>
        <dsp:cNvPr id="0" name=""/>
        <dsp:cNvSpPr/>
      </dsp:nvSpPr>
      <dsp:spPr>
        <a:xfrm>
          <a:off x="3368448" y="2776762"/>
          <a:ext cx="2328412" cy="2328412"/>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Century Schoolbook" charset="0"/>
              <a:ea typeface="Century Schoolbook" charset="0"/>
              <a:cs typeface="Century Schoolbook" charset="0"/>
              <a:hlinkClick xmlns:r="http://schemas.openxmlformats.org/officeDocument/2006/relationships" r:id="" action="ppaction://hlinksldjump"/>
            </a:rPr>
            <a:t>Functional system of classification for CRB’s: </a:t>
          </a:r>
          <a:endParaRPr lang="en-US" sz="1800" kern="1200" dirty="0">
            <a:solidFill>
              <a:schemeClr val="bg1"/>
            </a:solidFill>
            <a:latin typeface="Century Schoolbook" charset="0"/>
            <a:ea typeface="Century Schoolbook" charset="0"/>
            <a:cs typeface="Century Schoolbook" charset="0"/>
          </a:endParaRPr>
        </a:p>
      </dsp:txBody>
      <dsp:txXfrm>
        <a:off x="3709436" y="3117750"/>
        <a:ext cx="1646436" cy="1646436"/>
      </dsp:txXfrm>
    </dsp:sp>
    <dsp:sp modelId="{C906A541-FB43-274F-ADA7-89578892A70A}">
      <dsp:nvSpPr>
        <dsp:cNvPr id="0" name=""/>
        <dsp:cNvSpPr/>
      </dsp:nvSpPr>
      <dsp:spPr>
        <a:xfrm rot="12876636">
          <a:off x="1345625" y="2211343"/>
          <a:ext cx="2323130" cy="663597"/>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35419C1-C24C-064F-8EB5-66B1650C7DD8}">
      <dsp:nvSpPr>
        <dsp:cNvPr id="0" name=""/>
        <dsp:cNvSpPr/>
      </dsp:nvSpPr>
      <dsp:spPr>
        <a:xfrm>
          <a:off x="250070" y="838193"/>
          <a:ext cx="2602231" cy="2090367"/>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Functional Idiographic Assessment Template (</a:t>
          </a:r>
          <a:r>
            <a:rPr lang="en-US" sz="1400" kern="1200" dirty="0" smtClean="0">
              <a:latin typeface="Century Schoolbook" charset="0"/>
              <a:ea typeface="Century Schoolbook" charset="0"/>
              <a:cs typeface="Century Schoolbook" charset="0"/>
              <a:hlinkClick xmlns:r="http://schemas.openxmlformats.org/officeDocument/2006/relationships" r:id="" action="ppaction://hlinksldjump"/>
            </a:rPr>
            <a:t>FIAT</a:t>
          </a:r>
          <a:r>
            <a:rPr lang="en-US" sz="1400" kern="1200" dirty="0" smtClean="0">
              <a:latin typeface="Century Schoolbook" charset="0"/>
              <a:ea typeface="Century Schoolbook" charset="0"/>
              <a:cs typeface="Century Schoolbook" charset="0"/>
            </a:rPr>
            <a:t>):</a:t>
          </a:r>
          <a:endParaRPr lang="en-US" sz="1400" kern="1200" dirty="0">
            <a:latin typeface="Century Schoolbook" charset="0"/>
            <a:ea typeface="Century Schoolbook" charset="0"/>
            <a:cs typeface="Century Schoolbook" charset="0"/>
          </a:endParaRPr>
        </a:p>
        <a:p>
          <a:pPr marL="57150" lvl="1" indent="-57150" algn="l" defTabSz="444500" rtl="0">
            <a:lnSpc>
              <a:spcPct val="90000"/>
            </a:lnSpc>
            <a:spcBef>
              <a:spcPct val="0"/>
            </a:spcBef>
            <a:spcAft>
              <a:spcPct val="15000"/>
            </a:spcAft>
            <a:buChar char="••"/>
          </a:pPr>
          <a:r>
            <a:rPr lang="en-US" sz="1000" kern="1200" dirty="0" smtClean="0">
              <a:latin typeface="Century Schoolbook" charset="0"/>
              <a:ea typeface="Century Schoolbook" charset="0"/>
              <a:cs typeface="Century Schoolbook" charset="0"/>
            </a:rPr>
            <a:t>CLASS A: Assertion of Needs (including social support)</a:t>
          </a:r>
          <a:endParaRPr lang="en-US" sz="1000" kern="1200" dirty="0">
            <a:latin typeface="Century Schoolbook" charset="0"/>
            <a:ea typeface="Century Schoolbook" charset="0"/>
            <a:cs typeface="Century Schoolbook" charset="0"/>
          </a:endParaRPr>
        </a:p>
        <a:p>
          <a:pPr marL="57150" lvl="1" indent="-57150" algn="l" defTabSz="444500" rtl="0">
            <a:lnSpc>
              <a:spcPct val="90000"/>
            </a:lnSpc>
            <a:spcBef>
              <a:spcPct val="0"/>
            </a:spcBef>
            <a:spcAft>
              <a:spcPct val="15000"/>
            </a:spcAft>
            <a:buChar char="••"/>
          </a:pPr>
          <a:r>
            <a:rPr lang="en-US" sz="1000" kern="1200" dirty="0" smtClean="0">
              <a:latin typeface="Century Schoolbook" charset="0"/>
              <a:ea typeface="Century Schoolbook" charset="0"/>
              <a:cs typeface="Century Schoolbook" charset="0"/>
            </a:rPr>
            <a:t>CLASS B: Bidirectional Communication</a:t>
          </a:r>
          <a:endParaRPr lang="en-US" sz="1000" kern="1200" dirty="0">
            <a:latin typeface="Century Schoolbook" charset="0"/>
            <a:ea typeface="Century Schoolbook" charset="0"/>
            <a:cs typeface="Century Schoolbook" charset="0"/>
          </a:endParaRPr>
        </a:p>
        <a:p>
          <a:pPr marL="57150" lvl="1" indent="-57150" algn="l" defTabSz="444500" rtl="0">
            <a:lnSpc>
              <a:spcPct val="90000"/>
            </a:lnSpc>
            <a:spcBef>
              <a:spcPct val="0"/>
            </a:spcBef>
            <a:spcAft>
              <a:spcPct val="15000"/>
            </a:spcAft>
            <a:buChar char="••"/>
          </a:pPr>
          <a:r>
            <a:rPr lang="en-US" sz="1000" kern="1200" smtClean="0">
              <a:latin typeface="Century Schoolbook" charset="0"/>
              <a:ea typeface="Century Schoolbook" charset="0"/>
              <a:cs typeface="Century Schoolbook" charset="0"/>
            </a:rPr>
            <a:t>CLASS C: Conflict</a:t>
          </a:r>
          <a:endParaRPr lang="en-US" sz="1000" kern="1200" dirty="0">
            <a:latin typeface="Century Schoolbook" charset="0"/>
            <a:ea typeface="Century Schoolbook" charset="0"/>
            <a:cs typeface="Century Schoolbook" charset="0"/>
          </a:endParaRPr>
        </a:p>
        <a:p>
          <a:pPr marL="57150" lvl="1" indent="-57150" algn="l" defTabSz="444500" rtl="0">
            <a:lnSpc>
              <a:spcPct val="90000"/>
            </a:lnSpc>
            <a:spcBef>
              <a:spcPct val="0"/>
            </a:spcBef>
            <a:spcAft>
              <a:spcPct val="15000"/>
            </a:spcAft>
            <a:buChar char="••"/>
          </a:pPr>
          <a:r>
            <a:rPr lang="en-US" sz="1000" kern="1200" smtClean="0">
              <a:latin typeface="Century Schoolbook" charset="0"/>
              <a:ea typeface="Century Schoolbook" charset="0"/>
              <a:cs typeface="Century Schoolbook" charset="0"/>
            </a:rPr>
            <a:t>CLASS D: Disclosure and Interpersonal Closeness (disclosing and seeking intimacy)</a:t>
          </a:r>
          <a:endParaRPr lang="en-US" sz="1000" kern="1200" dirty="0">
            <a:latin typeface="Century Schoolbook" charset="0"/>
            <a:ea typeface="Century Schoolbook" charset="0"/>
            <a:cs typeface="Century Schoolbook" charset="0"/>
          </a:endParaRPr>
        </a:p>
        <a:p>
          <a:pPr marL="57150" lvl="1" indent="-57150" algn="l" defTabSz="444500" rtl="0">
            <a:lnSpc>
              <a:spcPct val="90000"/>
            </a:lnSpc>
            <a:spcBef>
              <a:spcPct val="0"/>
            </a:spcBef>
            <a:spcAft>
              <a:spcPct val="15000"/>
            </a:spcAft>
            <a:buChar char="••"/>
          </a:pPr>
          <a:r>
            <a:rPr lang="en-US" sz="1000" kern="1200" smtClean="0">
              <a:latin typeface="Century Schoolbook" charset="0"/>
              <a:ea typeface="Century Schoolbook" charset="0"/>
              <a:cs typeface="Century Schoolbook" charset="0"/>
            </a:rPr>
            <a:t>CLASS E: Emotional Experience ands Expression</a:t>
          </a:r>
          <a:endParaRPr lang="en-US" sz="1000" kern="1200" dirty="0">
            <a:latin typeface="Century Schoolbook" charset="0"/>
            <a:ea typeface="Century Schoolbook" charset="0"/>
            <a:cs typeface="Century Schoolbook" charset="0"/>
          </a:endParaRPr>
        </a:p>
      </dsp:txBody>
      <dsp:txXfrm>
        <a:off x="311295" y="899418"/>
        <a:ext cx="2479781" cy="1967917"/>
      </dsp:txXfrm>
    </dsp:sp>
    <dsp:sp modelId="{374E369C-5AB7-0A4C-A870-2A83A52F3EAA}">
      <dsp:nvSpPr>
        <dsp:cNvPr id="0" name=""/>
        <dsp:cNvSpPr/>
      </dsp:nvSpPr>
      <dsp:spPr>
        <a:xfrm rot="16222860">
          <a:off x="3653254" y="1447197"/>
          <a:ext cx="1787553" cy="663597"/>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8661E08-A248-3D48-93E4-FF450772D391}">
      <dsp:nvSpPr>
        <dsp:cNvPr id="0" name=""/>
        <dsp:cNvSpPr/>
      </dsp:nvSpPr>
      <dsp:spPr>
        <a:xfrm>
          <a:off x="3162339" y="0"/>
          <a:ext cx="2781269" cy="1770478"/>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Functional Assessment of Depression (</a:t>
          </a:r>
          <a:r>
            <a:rPr lang="en-US" sz="1400" kern="1200" dirty="0" smtClean="0">
              <a:latin typeface="Century Schoolbook" charset="0"/>
              <a:ea typeface="Century Schoolbook" charset="0"/>
              <a:cs typeface="Century Schoolbook" charset="0"/>
              <a:hlinkClick xmlns:r="http://schemas.openxmlformats.org/officeDocument/2006/relationships" r:id="" action="ppaction://hlinksldjump"/>
            </a:rPr>
            <a:t>FAD</a:t>
          </a:r>
          <a:r>
            <a:rPr lang="en-US" sz="1400" kern="1200" dirty="0" smtClean="0">
              <a:latin typeface="Century Schoolbook" charset="0"/>
              <a:ea typeface="Century Schoolbook" charset="0"/>
              <a:cs typeface="Century Schoolbook" charset="0"/>
            </a:rPr>
            <a:t>)</a:t>
          </a:r>
          <a:endParaRPr lang="en-US" sz="14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dirty="0" smtClean="0">
              <a:latin typeface="Century Schoolbook" charset="0"/>
              <a:ea typeface="Century Schoolbook" charset="0"/>
              <a:cs typeface="Century Schoolbook" charset="0"/>
            </a:rPr>
            <a:t>Social skills deficits</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Current relationship difficulties</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Avoidance behavior</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Self-control</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Values</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Environmental transition and discrimination deficits</a:t>
          </a:r>
          <a:endParaRPr lang="en-US" sz="900" kern="1200" dirty="0">
            <a:latin typeface="Century Schoolbook" charset="0"/>
            <a:ea typeface="Century Schoolbook" charset="0"/>
            <a:cs typeface="Century Schoolbook" charset="0"/>
          </a:endParaRPr>
        </a:p>
        <a:p>
          <a:pPr marL="57150" lvl="1" indent="-57150" algn="l" defTabSz="400050" rtl="0">
            <a:lnSpc>
              <a:spcPct val="90000"/>
            </a:lnSpc>
            <a:spcBef>
              <a:spcPct val="0"/>
            </a:spcBef>
            <a:spcAft>
              <a:spcPct val="15000"/>
            </a:spcAft>
            <a:buChar char="••"/>
          </a:pPr>
          <a:r>
            <a:rPr lang="en-US" sz="900" kern="1200" smtClean="0">
              <a:latin typeface="Century Schoolbook" charset="0"/>
              <a:ea typeface="Century Schoolbook" charset="0"/>
              <a:cs typeface="Century Schoolbook" charset="0"/>
            </a:rPr>
            <a:t>Verbal impediments</a:t>
          </a:r>
          <a:endParaRPr lang="en-US" sz="900" kern="1200" dirty="0">
            <a:latin typeface="Century Schoolbook" charset="0"/>
            <a:ea typeface="Century Schoolbook" charset="0"/>
            <a:cs typeface="Century Schoolbook" charset="0"/>
          </a:endParaRPr>
        </a:p>
      </dsp:txBody>
      <dsp:txXfrm>
        <a:off x="3214195" y="51856"/>
        <a:ext cx="2677557" cy="1666766"/>
      </dsp:txXfrm>
    </dsp:sp>
    <dsp:sp modelId="{1D9BD581-89AF-5647-89A9-57B00060EA97}">
      <dsp:nvSpPr>
        <dsp:cNvPr id="0" name=""/>
        <dsp:cNvSpPr/>
      </dsp:nvSpPr>
      <dsp:spPr>
        <a:xfrm rot="19597488">
          <a:off x="5426897" y="2261490"/>
          <a:ext cx="2303091" cy="663597"/>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F5BB2CF-9321-A445-BBAA-10BCE980BB3B}">
      <dsp:nvSpPr>
        <dsp:cNvPr id="0" name=""/>
        <dsp:cNvSpPr/>
      </dsp:nvSpPr>
      <dsp:spPr>
        <a:xfrm>
          <a:off x="6172198" y="914397"/>
          <a:ext cx="2735769" cy="2090809"/>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en-US" sz="1400" b="0" kern="1200" dirty="0" smtClean="0">
              <a:latin typeface="Century Schoolbook" charset="0"/>
              <a:ea typeface="Century Schoolbook" charset="0"/>
              <a:cs typeface="Century Schoolbook" charset="0"/>
            </a:rPr>
            <a:t>ABA</a:t>
          </a:r>
          <a:endParaRPr lang="en-US" sz="1400" b="0" kern="1200" dirty="0">
            <a:latin typeface="Century Schoolbook" charset="0"/>
            <a:ea typeface="Century Schoolbook" charset="0"/>
            <a:cs typeface="Century Schoolbook" charset="0"/>
          </a:endParaRPr>
        </a:p>
        <a:p>
          <a:pPr marL="114300" lvl="1" indent="-114300" algn="l" defTabSz="622300" rtl="0">
            <a:lnSpc>
              <a:spcPct val="90000"/>
            </a:lnSpc>
            <a:spcBef>
              <a:spcPct val="0"/>
            </a:spcBef>
            <a:spcAft>
              <a:spcPct val="15000"/>
            </a:spcAft>
            <a:buChar char="••"/>
          </a:pPr>
          <a:r>
            <a:rPr lang="en-US" sz="1400" b="0" kern="1200" dirty="0" smtClean="0">
              <a:latin typeface="Century Schoolbook" charset="0"/>
              <a:ea typeface="Century Schoolbook" charset="0"/>
              <a:cs typeface="Century Schoolbook" charset="0"/>
            </a:rPr>
            <a:t>Escape</a:t>
          </a:r>
          <a:endParaRPr lang="en-US" sz="1400" b="0" kern="1200" dirty="0">
            <a:latin typeface="Century Schoolbook" charset="0"/>
            <a:ea typeface="Century Schoolbook" charset="0"/>
            <a:cs typeface="Century Schoolbook" charset="0"/>
          </a:endParaRPr>
        </a:p>
        <a:p>
          <a:pPr marL="114300" lvl="1" indent="-114300" algn="l" defTabSz="622300" rtl="0">
            <a:lnSpc>
              <a:spcPct val="90000"/>
            </a:lnSpc>
            <a:spcBef>
              <a:spcPct val="0"/>
            </a:spcBef>
            <a:spcAft>
              <a:spcPct val="15000"/>
            </a:spcAft>
            <a:buChar char="••"/>
          </a:pPr>
          <a:r>
            <a:rPr lang="en-US" sz="1400" b="0" kern="1200" dirty="0" smtClean="0">
              <a:latin typeface="Century Schoolbook" charset="0"/>
              <a:ea typeface="Century Schoolbook" charset="0"/>
              <a:cs typeface="Century Schoolbook" charset="0"/>
            </a:rPr>
            <a:t>Attention</a:t>
          </a:r>
          <a:endParaRPr lang="en-US" sz="1400" b="0" kern="1200" dirty="0">
            <a:latin typeface="Century Schoolbook" charset="0"/>
            <a:ea typeface="Century Schoolbook" charset="0"/>
            <a:cs typeface="Century Schoolbook" charset="0"/>
          </a:endParaRPr>
        </a:p>
        <a:p>
          <a:pPr marL="114300" lvl="1" indent="-114300" algn="l" defTabSz="622300" rtl="0">
            <a:lnSpc>
              <a:spcPct val="90000"/>
            </a:lnSpc>
            <a:spcBef>
              <a:spcPct val="0"/>
            </a:spcBef>
            <a:spcAft>
              <a:spcPct val="15000"/>
            </a:spcAft>
            <a:buChar char="••"/>
          </a:pPr>
          <a:r>
            <a:rPr lang="en-US" sz="1400" b="0" kern="1200" dirty="0" smtClean="0">
              <a:latin typeface="Century Schoolbook" charset="0"/>
              <a:ea typeface="Century Schoolbook" charset="0"/>
              <a:cs typeface="Century Schoolbook" charset="0"/>
            </a:rPr>
            <a:t>Tangibles</a:t>
          </a:r>
          <a:endParaRPr lang="en-US" sz="1400" b="0" kern="1200" dirty="0">
            <a:latin typeface="Century Schoolbook" charset="0"/>
            <a:ea typeface="Century Schoolbook" charset="0"/>
            <a:cs typeface="Century Schoolbook" charset="0"/>
          </a:endParaRPr>
        </a:p>
        <a:p>
          <a:pPr marL="114300" lvl="1" indent="-114300" algn="l" defTabSz="622300" rtl="0">
            <a:lnSpc>
              <a:spcPct val="90000"/>
            </a:lnSpc>
            <a:spcBef>
              <a:spcPct val="0"/>
            </a:spcBef>
            <a:spcAft>
              <a:spcPct val="15000"/>
            </a:spcAft>
            <a:buChar char="••"/>
          </a:pPr>
          <a:r>
            <a:rPr lang="en-US" sz="1400" b="0" kern="1200" dirty="0" smtClean="0">
              <a:latin typeface="Century Schoolbook" charset="0"/>
              <a:ea typeface="Century Schoolbook" charset="0"/>
              <a:cs typeface="Century Schoolbook" charset="0"/>
            </a:rPr>
            <a:t>Automatic</a:t>
          </a:r>
          <a:endParaRPr lang="en-US" sz="1400" b="0" kern="1200" dirty="0">
            <a:latin typeface="Century Schoolbook" charset="0"/>
            <a:ea typeface="Century Schoolbook" charset="0"/>
            <a:cs typeface="Century Schoolbook" charset="0"/>
          </a:endParaRPr>
        </a:p>
      </dsp:txBody>
      <dsp:txXfrm>
        <a:off x="6233436" y="975635"/>
        <a:ext cx="2613293" cy="1968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15684-FFB3-9141-9A39-87F72A74A60E}">
      <dsp:nvSpPr>
        <dsp:cNvPr id="0" name=""/>
        <dsp:cNvSpPr/>
      </dsp:nvSpPr>
      <dsp:spPr>
        <a:xfrm rot="5400000">
          <a:off x="381954" y="1467906"/>
          <a:ext cx="1138988" cy="1895251"/>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A1EB2B-04F4-3745-A979-808D8FAC7859}">
      <dsp:nvSpPr>
        <dsp:cNvPr id="0" name=""/>
        <dsp:cNvSpPr/>
      </dsp:nvSpPr>
      <dsp:spPr>
        <a:xfrm>
          <a:off x="191829" y="2034178"/>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To identify</a:t>
          </a:r>
          <a:r>
            <a:rPr lang="en-US" sz="1400" kern="1200" baseline="0" dirty="0" smtClean="0">
              <a:latin typeface="Century Schoolbook" charset="0"/>
              <a:ea typeface="Century Schoolbook" charset="0"/>
              <a:cs typeface="Century Schoolbook" charset="0"/>
            </a:rPr>
            <a:t> </a:t>
          </a:r>
          <a:r>
            <a:rPr lang="en-US" sz="1400" kern="1200" dirty="0" smtClean="0">
              <a:latin typeface="Century Schoolbook" charset="0"/>
              <a:ea typeface="Century Schoolbook" charset="0"/>
              <a:cs typeface="Century Schoolbook" charset="0"/>
            </a:rPr>
            <a:t>contextual variables controlling target behavior</a:t>
          </a:r>
          <a:endParaRPr lang="en-US" sz="1400" kern="1200" dirty="0">
            <a:latin typeface="Century Schoolbook" charset="0"/>
            <a:ea typeface="Century Schoolbook" charset="0"/>
            <a:cs typeface="Century Schoolbook" charset="0"/>
          </a:endParaRPr>
        </a:p>
      </dsp:txBody>
      <dsp:txXfrm>
        <a:off x="191829" y="2034178"/>
        <a:ext cx="1711043" cy="1499830"/>
      </dsp:txXfrm>
    </dsp:sp>
    <dsp:sp modelId="{A007E083-D331-0A4C-9239-8308C2422DFD}">
      <dsp:nvSpPr>
        <dsp:cNvPr id="0" name=""/>
        <dsp:cNvSpPr/>
      </dsp:nvSpPr>
      <dsp:spPr>
        <a:xfrm>
          <a:off x="1580034" y="1328376"/>
          <a:ext cx="322838" cy="32283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EC1354-187F-9240-85A1-6D449230FF1F}">
      <dsp:nvSpPr>
        <dsp:cNvPr id="0" name=""/>
        <dsp:cNvSpPr/>
      </dsp:nvSpPr>
      <dsp:spPr>
        <a:xfrm rot="5400000">
          <a:off x="2476606" y="949583"/>
          <a:ext cx="1138988" cy="1895251"/>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91FAA9-8B17-1943-916D-DD1EFBFF380E}">
      <dsp:nvSpPr>
        <dsp:cNvPr id="0" name=""/>
        <dsp:cNvSpPr/>
      </dsp:nvSpPr>
      <dsp:spPr>
        <a:xfrm>
          <a:off x="2286481" y="1515855"/>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hlinkClick xmlns:r="http://schemas.openxmlformats.org/officeDocument/2006/relationships" r:id="" action="ppaction://hlinksldjump"/>
            </a:rPr>
            <a:t>To describe therapeutic</a:t>
          </a:r>
          <a:r>
            <a:rPr lang="en-US" sz="1400" kern="1200" baseline="0" dirty="0" smtClean="0">
              <a:latin typeface="Century Schoolbook" charset="0"/>
              <a:ea typeface="Century Schoolbook" charset="0"/>
              <a:cs typeface="Century Schoolbook" charset="0"/>
              <a:hlinkClick xmlns:r="http://schemas.openxmlformats.org/officeDocument/2006/relationships" r:id="" action="ppaction://hlinksldjump"/>
            </a:rPr>
            <a:t> procedures in detail</a:t>
          </a:r>
          <a:endParaRPr lang="en-US" sz="1400" kern="1200" dirty="0">
            <a:latin typeface="Century Schoolbook" charset="0"/>
            <a:ea typeface="Century Schoolbook" charset="0"/>
            <a:cs typeface="Century Schoolbook" charset="0"/>
          </a:endParaRPr>
        </a:p>
      </dsp:txBody>
      <dsp:txXfrm>
        <a:off x="2286481" y="1515855"/>
        <a:ext cx="1711043" cy="1499830"/>
      </dsp:txXfrm>
    </dsp:sp>
    <dsp:sp modelId="{E17FA8B3-2B78-CA41-B940-11487C93DAC2}">
      <dsp:nvSpPr>
        <dsp:cNvPr id="0" name=""/>
        <dsp:cNvSpPr/>
      </dsp:nvSpPr>
      <dsp:spPr>
        <a:xfrm>
          <a:off x="3674686" y="810052"/>
          <a:ext cx="322838" cy="322838"/>
        </a:xfrm>
        <a:prstGeom prst="triangle">
          <a:avLst>
            <a:gd name="adj" fmla="val 1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E660D7-00C9-E341-9573-E8779277BB19}">
      <dsp:nvSpPr>
        <dsp:cNvPr id="0" name=""/>
        <dsp:cNvSpPr/>
      </dsp:nvSpPr>
      <dsp:spPr>
        <a:xfrm rot="5400000">
          <a:off x="4571258" y="431259"/>
          <a:ext cx="1138988" cy="1895251"/>
        </a:xfrm>
        <a:prstGeom prst="corner">
          <a:avLst>
            <a:gd name="adj1" fmla="val 16120"/>
            <a:gd name="adj2" fmla="val 161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6DAFC2-C256-6D4B-848C-A48E54F99364}">
      <dsp:nvSpPr>
        <dsp:cNvPr id="0" name=""/>
        <dsp:cNvSpPr/>
      </dsp:nvSpPr>
      <dsp:spPr>
        <a:xfrm>
          <a:off x="4381132" y="997531"/>
          <a:ext cx="1711043" cy="14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latin typeface="Century Schoolbook" charset="0"/>
              <a:ea typeface="Century Schoolbook" charset="0"/>
              <a:cs typeface="Century Schoolbook" charset="0"/>
            </a:rPr>
            <a:t>To</a:t>
          </a:r>
          <a:r>
            <a:rPr lang="en-US" sz="1400" kern="1200" baseline="0" dirty="0" smtClean="0">
              <a:latin typeface="Century Schoolbook" charset="0"/>
              <a:ea typeface="Century Schoolbook" charset="0"/>
              <a:cs typeface="Century Schoolbook" charset="0"/>
            </a:rPr>
            <a:t> develop a FAP manual based on processes (including procedures and controlling variables)</a:t>
          </a:r>
          <a:endParaRPr lang="en-US" sz="1400" kern="1200" dirty="0">
            <a:latin typeface="Century Schoolbook" charset="0"/>
            <a:ea typeface="Century Schoolbook" charset="0"/>
            <a:cs typeface="Century Schoolbook" charset="0"/>
          </a:endParaRPr>
        </a:p>
      </dsp:txBody>
      <dsp:txXfrm>
        <a:off x="4381132" y="997531"/>
        <a:ext cx="1711043" cy="14998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35685-003A-D443-A289-9389671F4A27}">
      <dsp:nvSpPr>
        <dsp:cNvPr id="0" name=""/>
        <dsp:cNvSpPr/>
      </dsp:nvSpPr>
      <dsp:spPr>
        <a:xfrm>
          <a:off x="963800" y="128442"/>
          <a:ext cx="2312860" cy="2313212"/>
        </a:xfrm>
        <a:prstGeom prst="circularArrow">
          <a:avLst>
            <a:gd name="adj1" fmla="val 10980"/>
            <a:gd name="adj2" fmla="val 1142322"/>
            <a:gd name="adj3" fmla="val 4500000"/>
            <a:gd name="adj4" fmla="val 108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1D3125-04AE-8C49-A9DD-CCE55CE5E39E}">
      <dsp:nvSpPr>
        <dsp:cNvPr id="0" name=""/>
        <dsp:cNvSpPr/>
      </dsp:nvSpPr>
      <dsp:spPr>
        <a:xfrm>
          <a:off x="1475018" y="963582"/>
          <a:ext cx="1285212" cy="64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entury Schoolbook" charset="0"/>
              <a:ea typeface="Century Schoolbook" charset="0"/>
              <a:cs typeface="Century Schoolbook" charset="0"/>
            </a:rPr>
            <a:t>Integrity DV</a:t>
          </a:r>
          <a:endParaRPr lang="en-US" sz="2000" b="1" kern="1200" dirty="0">
            <a:latin typeface="Century Schoolbook" charset="0"/>
            <a:ea typeface="Century Schoolbook" charset="0"/>
            <a:cs typeface="Century Schoolbook" charset="0"/>
          </a:endParaRPr>
        </a:p>
      </dsp:txBody>
      <dsp:txXfrm>
        <a:off x="1475018" y="963582"/>
        <a:ext cx="1285212" cy="642452"/>
      </dsp:txXfrm>
    </dsp:sp>
    <dsp:sp modelId="{D352E2F6-37A9-2941-ABE8-67E71B261835}">
      <dsp:nvSpPr>
        <dsp:cNvPr id="0" name=""/>
        <dsp:cNvSpPr/>
      </dsp:nvSpPr>
      <dsp:spPr>
        <a:xfrm>
          <a:off x="321411" y="1457554"/>
          <a:ext cx="2312860" cy="2313212"/>
        </a:xfrm>
        <a:prstGeom prst="leftCircularArrow">
          <a:avLst>
            <a:gd name="adj1" fmla="val 10980"/>
            <a:gd name="adj2" fmla="val 1142322"/>
            <a:gd name="adj3" fmla="val 6300000"/>
            <a:gd name="adj4" fmla="val 189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3D4C3A-D7AC-554B-9110-C4A53F8791D4}">
      <dsp:nvSpPr>
        <dsp:cNvPr id="0" name=""/>
        <dsp:cNvSpPr/>
      </dsp:nvSpPr>
      <dsp:spPr>
        <a:xfrm>
          <a:off x="2634272" y="2154785"/>
          <a:ext cx="1387716" cy="92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en-US" sz="1100" b="0" kern="1200" dirty="0" smtClean="0">
              <a:latin typeface="Century Schoolbook" charset="0"/>
              <a:ea typeface="Century Schoolbook" charset="0"/>
              <a:cs typeface="Century Schoolbook" charset="0"/>
            </a:rPr>
            <a:t>Using functional systems to assess CRB's</a:t>
          </a:r>
          <a:endParaRPr lang="en-US" sz="1100" b="0" kern="1200" dirty="0">
            <a:latin typeface="Century Schoolbook" charset="0"/>
            <a:ea typeface="Century Schoolbook" charset="0"/>
            <a:cs typeface="Century Schoolbook" charset="0"/>
          </a:endParaRPr>
        </a:p>
      </dsp:txBody>
      <dsp:txXfrm>
        <a:off x="2634272" y="2154785"/>
        <a:ext cx="1387716" cy="925477"/>
      </dsp:txXfrm>
    </dsp:sp>
    <dsp:sp modelId="{5FE003D7-03C8-6E4B-96A4-BB43EA85D51D}">
      <dsp:nvSpPr>
        <dsp:cNvPr id="0" name=""/>
        <dsp:cNvSpPr/>
      </dsp:nvSpPr>
      <dsp:spPr>
        <a:xfrm>
          <a:off x="835235" y="2223031"/>
          <a:ext cx="1285212" cy="64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entury Schoolbook" charset="0"/>
              <a:ea typeface="Century Schoolbook" charset="0"/>
              <a:cs typeface="Century Schoolbook" charset="0"/>
            </a:rPr>
            <a:t>Coordinating a research agenda among different</a:t>
          </a:r>
          <a:r>
            <a:rPr lang="en-US" sz="1200" b="0" kern="1200" baseline="0" dirty="0" smtClean="0">
              <a:latin typeface="Century Schoolbook" charset="0"/>
              <a:ea typeface="Century Schoolbook" charset="0"/>
              <a:cs typeface="Century Schoolbook" charset="0"/>
            </a:rPr>
            <a:t> research group</a:t>
          </a:r>
          <a:endParaRPr lang="en-US" sz="1200" b="0" kern="1200" dirty="0">
            <a:latin typeface="Century Schoolbook" charset="0"/>
            <a:ea typeface="Century Schoolbook" charset="0"/>
            <a:cs typeface="Century Schoolbook" charset="0"/>
          </a:endParaRPr>
        </a:p>
      </dsp:txBody>
      <dsp:txXfrm>
        <a:off x="835235" y="2223031"/>
        <a:ext cx="1285212" cy="642452"/>
      </dsp:txXfrm>
    </dsp:sp>
    <dsp:sp modelId="{EBD58CB9-87FF-A142-BEB3-EDEF74C88F57}">
      <dsp:nvSpPr>
        <dsp:cNvPr id="0" name=""/>
        <dsp:cNvSpPr/>
      </dsp:nvSpPr>
      <dsp:spPr>
        <a:xfrm>
          <a:off x="1128415" y="2945717"/>
          <a:ext cx="1987105" cy="1987901"/>
        </a:xfrm>
        <a:prstGeom prst="blockArc">
          <a:avLst>
            <a:gd name="adj1" fmla="val 13500000"/>
            <a:gd name="adj2" fmla="val 10800000"/>
            <a:gd name="adj3" fmla="val 1274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DC42CC-D97A-C348-B5C9-652405ECEBC7}">
      <dsp:nvSpPr>
        <dsp:cNvPr id="0" name=""/>
        <dsp:cNvSpPr/>
      </dsp:nvSpPr>
      <dsp:spPr>
        <a:xfrm>
          <a:off x="1478059" y="3594627"/>
          <a:ext cx="1285212" cy="64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baseline="0" dirty="0" smtClean="0">
              <a:latin typeface="Century Schoolbook" charset="0"/>
              <a:ea typeface="Century Schoolbook" charset="0"/>
              <a:cs typeface="Century Schoolbook" charset="0"/>
            </a:rPr>
            <a:t>Assessing reliability of CRB's using inter-observer index</a:t>
          </a:r>
          <a:endParaRPr lang="en-US" sz="1200" b="0" kern="1200" dirty="0">
            <a:latin typeface="Century Schoolbook" charset="0"/>
            <a:ea typeface="Century Schoolbook" charset="0"/>
            <a:cs typeface="Century Schoolbook" charset="0"/>
          </a:endParaRPr>
        </a:p>
      </dsp:txBody>
      <dsp:txXfrm>
        <a:off x="1478059" y="3594627"/>
        <a:ext cx="1285212" cy="642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FE152-77F5-354F-8F76-380195F34D8A}">
      <dsp:nvSpPr>
        <dsp:cNvPr id="0" name=""/>
        <dsp:cNvSpPr/>
      </dsp:nvSpPr>
      <dsp:spPr>
        <a:xfrm>
          <a:off x="1143004" y="-182526"/>
          <a:ext cx="2206067" cy="2062513"/>
        </a:xfrm>
        <a:prstGeom prst="circularArrow">
          <a:avLst>
            <a:gd name="adj1" fmla="val 10980"/>
            <a:gd name="adj2" fmla="val 1142322"/>
            <a:gd name="adj3" fmla="val 4500000"/>
            <a:gd name="adj4" fmla="val 10800000"/>
            <a:gd name="adj5" fmla="val 12500"/>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6B3D4A-96C2-4F4C-9121-001352F1C0B5}">
      <dsp:nvSpPr>
        <dsp:cNvPr id="0" name=""/>
        <dsp:cNvSpPr/>
      </dsp:nvSpPr>
      <dsp:spPr>
        <a:xfrm>
          <a:off x="1449426" y="722883"/>
          <a:ext cx="1369976" cy="53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entury Schoolbook" charset="0"/>
              <a:ea typeface="Century Schoolbook" charset="0"/>
              <a:cs typeface="Century Schoolbook" charset="0"/>
            </a:rPr>
            <a:t>Integrity IV</a:t>
          </a:r>
          <a:endParaRPr lang="en-US" sz="2000" b="1" kern="1200" dirty="0">
            <a:latin typeface="Century Schoolbook" charset="0"/>
            <a:ea typeface="Century Schoolbook" charset="0"/>
            <a:cs typeface="Century Schoolbook" charset="0"/>
          </a:endParaRPr>
        </a:p>
      </dsp:txBody>
      <dsp:txXfrm>
        <a:off x="1449426" y="722883"/>
        <a:ext cx="1369976" cy="532528"/>
      </dsp:txXfrm>
    </dsp:sp>
    <dsp:sp modelId="{EBD58CB9-87FF-A142-BEB3-EDEF74C88F57}">
      <dsp:nvSpPr>
        <dsp:cNvPr id="0" name=""/>
        <dsp:cNvSpPr/>
      </dsp:nvSpPr>
      <dsp:spPr>
        <a:xfrm>
          <a:off x="527657" y="1124067"/>
          <a:ext cx="2190530" cy="1908903"/>
        </a:xfrm>
        <a:prstGeom prst="leftCircularArrow">
          <a:avLst>
            <a:gd name="adj1" fmla="val 10980"/>
            <a:gd name="adj2" fmla="val 1142322"/>
            <a:gd name="adj3" fmla="val 6300000"/>
            <a:gd name="adj4" fmla="val 18900000"/>
            <a:gd name="adj5" fmla="val 12500"/>
          </a:avLst>
        </a:prstGeom>
        <a:gradFill rotWithShape="0">
          <a:gsLst>
            <a:gs pos="0">
              <a:schemeClr val="accent6">
                <a:alpha val="90000"/>
                <a:hueOff val="0"/>
                <a:satOff val="0"/>
                <a:lumOff val="0"/>
                <a:alphaOff val="-13333"/>
                <a:satMod val="103000"/>
                <a:lumMod val="102000"/>
                <a:tint val="94000"/>
              </a:schemeClr>
            </a:gs>
            <a:gs pos="50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4F15D-730D-6744-B722-298359EA9AD5}">
      <dsp:nvSpPr>
        <dsp:cNvPr id="0" name=""/>
        <dsp:cNvSpPr/>
      </dsp:nvSpPr>
      <dsp:spPr>
        <a:xfrm>
          <a:off x="1087832" y="1749603"/>
          <a:ext cx="1065167" cy="53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entury Schoolbook" charset="0"/>
              <a:ea typeface="Century Schoolbook" charset="0"/>
              <a:cs typeface="Century Schoolbook" charset="0"/>
            </a:rPr>
            <a:t>Describing</a:t>
          </a:r>
          <a:r>
            <a:rPr lang="en-US" sz="1200" b="0" kern="1200" baseline="0" dirty="0" smtClean="0">
              <a:latin typeface="Century Schoolbook" charset="0"/>
              <a:ea typeface="Century Schoolbook" charset="0"/>
              <a:cs typeface="Century Schoolbook" charset="0"/>
            </a:rPr>
            <a:t> therapeutic procedures in detail</a:t>
          </a:r>
          <a:endParaRPr lang="en-US" sz="1200" b="0" kern="1200" dirty="0">
            <a:latin typeface="Century Schoolbook" charset="0"/>
            <a:ea typeface="Century Schoolbook" charset="0"/>
            <a:cs typeface="Century Schoolbook" charset="0"/>
          </a:endParaRPr>
        </a:p>
      </dsp:txBody>
      <dsp:txXfrm>
        <a:off x="1087832" y="1749603"/>
        <a:ext cx="1065167" cy="532528"/>
      </dsp:txXfrm>
    </dsp:sp>
    <dsp:sp modelId="{ACAB7F4C-168F-9246-AC0C-03F40D92B7B3}">
      <dsp:nvSpPr>
        <dsp:cNvPr id="0" name=""/>
        <dsp:cNvSpPr/>
      </dsp:nvSpPr>
      <dsp:spPr>
        <a:xfrm>
          <a:off x="1111701" y="2225066"/>
          <a:ext cx="2082955" cy="1908903"/>
        </a:xfrm>
        <a:prstGeom prst="circularArrow">
          <a:avLst>
            <a:gd name="adj1" fmla="val 10980"/>
            <a:gd name="adj2" fmla="val 1142322"/>
            <a:gd name="adj3" fmla="val 4500000"/>
            <a:gd name="adj4" fmla="val 13500000"/>
            <a:gd name="adj5" fmla="val 12500"/>
          </a:avLst>
        </a:prstGeom>
        <a:gradFill rotWithShape="0">
          <a:gsLst>
            <a:gs pos="0">
              <a:schemeClr val="accent6">
                <a:alpha val="90000"/>
                <a:hueOff val="0"/>
                <a:satOff val="0"/>
                <a:lumOff val="0"/>
                <a:alphaOff val="-26667"/>
                <a:satMod val="103000"/>
                <a:lumMod val="102000"/>
                <a:tint val="94000"/>
              </a:schemeClr>
            </a:gs>
            <a:gs pos="50000">
              <a:schemeClr val="accent6">
                <a:alpha val="90000"/>
                <a:hueOff val="0"/>
                <a:satOff val="0"/>
                <a:lumOff val="0"/>
                <a:alphaOff val="-26667"/>
                <a:satMod val="110000"/>
                <a:lumMod val="100000"/>
                <a:shade val="100000"/>
              </a:schemeClr>
            </a:gs>
            <a:gs pos="100000">
              <a:schemeClr val="accent6">
                <a:alpha val="90000"/>
                <a:hueOff val="0"/>
                <a:satOff val="0"/>
                <a:lumOff val="0"/>
                <a:alphaOff val="-26667"/>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E6C2F6-0EDD-E64B-81B9-68487C3E6783}">
      <dsp:nvSpPr>
        <dsp:cNvPr id="0" name=""/>
        <dsp:cNvSpPr/>
      </dsp:nvSpPr>
      <dsp:spPr>
        <a:xfrm>
          <a:off x="3297797" y="2558148"/>
          <a:ext cx="1192252" cy="1176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entury Schoolbook" charset="0"/>
              <a:ea typeface="Century Schoolbook" charset="0"/>
              <a:cs typeface="Century Schoolbook" charset="0"/>
            </a:rPr>
            <a:t>Behavior Analytic principles</a:t>
          </a:r>
          <a:endParaRPr lang="en-US" sz="1200" kern="1200" dirty="0">
            <a:latin typeface="Century Schoolbook" charset="0"/>
            <a:ea typeface="Century Schoolbook" charset="0"/>
            <a:cs typeface="Century Schoolbook" charset="0"/>
          </a:endParaRPr>
        </a:p>
      </dsp:txBody>
      <dsp:txXfrm>
        <a:off x="3297797" y="2558148"/>
        <a:ext cx="1192252" cy="1176177"/>
      </dsp:txXfrm>
    </dsp:sp>
    <dsp:sp modelId="{2488D899-4238-FB4F-AF28-C5570EF617A5}">
      <dsp:nvSpPr>
        <dsp:cNvPr id="0" name=""/>
        <dsp:cNvSpPr/>
      </dsp:nvSpPr>
      <dsp:spPr>
        <a:xfrm>
          <a:off x="1620237" y="2817269"/>
          <a:ext cx="1065167" cy="53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b="0" kern="1200" dirty="0" smtClean="0">
              <a:latin typeface="Century Schoolbook" charset="0"/>
              <a:ea typeface="Century Schoolbook" charset="0"/>
              <a:cs typeface="Century Schoolbook" charset="0"/>
            </a:rPr>
            <a:t>Designing a FAP manual based on functional processes</a:t>
          </a:r>
          <a:endParaRPr lang="en-US" sz="1100" b="0" kern="1200" dirty="0">
            <a:latin typeface="Century Schoolbook" charset="0"/>
            <a:ea typeface="Century Schoolbook" charset="0"/>
            <a:cs typeface="Century Schoolbook" charset="0"/>
          </a:endParaRPr>
        </a:p>
      </dsp:txBody>
      <dsp:txXfrm>
        <a:off x="1620237" y="2817269"/>
        <a:ext cx="1065167" cy="532528"/>
      </dsp:txXfrm>
    </dsp:sp>
    <dsp:sp modelId="{4289BA5B-1F96-2B4D-93E3-8779BAAEB5E2}">
      <dsp:nvSpPr>
        <dsp:cNvPr id="0" name=""/>
        <dsp:cNvSpPr/>
      </dsp:nvSpPr>
      <dsp:spPr>
        <a:xfrm>
          <a:off x="685801" y="3426000"/>
          <a:ext cx="1877464" cy="1685747"/>
        </a:xfrm>
        <a:prstGeom prst="blockArc">
          <a:avLst>
            <a:gd name="adj1" fmla="val 0"/>
            <a:gd name="adj2" fmla="val 18900000"/>
            <a:gd name="adj3" fmla="val 12740"/>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B39179-6A56-074B-888C-F10D70732AD2}">
      <dsp:nvSpPr>
        <dsp:cNvPr id="0" name=""/>
        <dsp:cNvSpPr/>
      </dsp:nvSpPr>
      <dsp:spPr>
        <a:xfrm>
          <a:off x="1066805" y="4015011"/>
          <a:ext cx="1065167" cy="53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0" kern="1200" dirty="0" smtClean="0">
              <a:latin typeface="Century Schoolbook" charset="0"/>
              <a:ea typeface="Century Schoolbook" charset="0"/>
              <a:cs typeface="Century Schoolbook" charset="0"/>
            </a:rPr>
            <a:t>Implementing</a:t>
          </a:r>
          <a:r>
            <a:rPr lang="en-US" sz="1200" b="0" kern="1200" baseline="0" dirty="0" smtClean="0">
              <a:latin typeface="Century Schoolbook" charset="0"/>
              <a:ea typeface="Century Schoolbook" charset="0"/>
              <a:cs typeface="Century Schoolbook" charset="0"/>
            </a:rPr>
            <a:t> Functional Manipulation Checks</a:t>
          </a:r>
          <a:endParaRPr lang="en-US" sz="1200" b="0" kern="1200" dirty="0">
            <a:latin typeface="Century Schoolbook" charset="0"/>
            <a:ea typeface="Century Schoolbook" charset="0"/>
            <a:cs typeface="Century Schoolbook" charset="0"/>
          </a:endParaRPr>
        </a:p>
      </dsp:txBody>
      <dsp:txXfrm>
        <a:off x="1066805" y="4015011"/>
        <a:ext cx="1065167" cy="5325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a:defRPr sz="1200"/>
            </a:lvl1pPr>
          </a:lstStyle>
          <a:p>
            <a:pPr>
              <a:defRPr/>
            </a:pPr>
            <a:endParaRPr lang="en-US"/>
          </a:p>
        </p:txBody>
      </p:sp>
      <p:sp>
        <p:nvSpPr>
          <p:cNvPr id="3" name="Date Placeholder 2"/>
          <p:cNvSpPr>
            <a:spLocks noGrp="1"/>
          </p:cNvSpPr>
          <p:nvPr>
            <p:ph type="dt" sz="quarter"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200">
              <a:defRPr sz="1200"/>
            </a:lvl1pPr>
          </a:lstStyle>
          <a:p>
            <a:pPr>
              <a:defRPr/>
            </a:pPr>
            <a:fld id="{103077DF-C465-9A4C-8637-9F854EFBDDB0}" type="datetimeFigureOut">
              <a:rPr lang="en-US"/>
              <a:pPr>
                <a:defRPr/>
              </a:pPr>
              <a:t>15/06/16</a:t>
            </a:fld>
            <a:endParaRPr lang="en-US"/>
          </a:p>
        </p:txBody>
      </p:sp>
      <p:sp>
        <p:nvSpPr>
          <p:cNvPr id="4" name="Footer Placeholder 3"/>
          <p:cNvSpPr>
            <a:spLocks noGrp="1"/>
          </p:cNvSpPr>
          <p:nvPr>
            <p:ph type="ftr" sz="quarter" idx="2"/>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a:defRPr sz="1200"/>
            </a:lvl1pPr>
          </a:lstStyle>
          <a:p>
            <a:pPr>
              <a:defRPr/>
            </a:pPr>
            <a:endParaRPr lang="en-US"/>
          </a:p>
        </p:txBody>
      </p:sp>
      <p:sp>
        <p:nvSpPr>
          <p:cNvPr id="5" name="Slide Number Placeholder 4"/>
          <p:cNvSpPr>
            <a:spLocks noGrp="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a:defRPr sz="1200"/>
            </a:lvl1pPr>
          </a:lstStyle>
          <a:p>
            <a:fld id="{7E398C81-A9B2-9F4F-9C3F-0538F24F1AF8}" type="slidenum">
              <a:rPr lang="en-US" altLang="en-US"/>
              <a:pPr/>
              <a:t>‹Nr.›</a:t>
            </a:fld>
            <a:endParaRPr lang="en-US" altLang="en-US"/>
          </a:p>
        </p:txBody>
      </p:sp>
    </p:spTree>
    <p:extLst>
      <p:ext uri="{BB962C8B-B14F-4D97-AF65-F5344CB8AC3E}">
        <p14:creationId xmlns:p14="http://schemas.microsoft.com/office/powerpoint/2010/main" val="193939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200">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a:defRPr sz="1200"/>
            </a:lvl1pPr>
          </a:lstStyle>
          <a:p>
            <a:fld id="{33B5FC8A-67BC-8743-BECE-A30F1DBF46FA}" type="slidenum">
              <a:rPr lang="en-US" altLang="en-US"/>
              <a:pPr/>
              <a:t>‹Nr.›</a:t>
            </a:fld>
            <a:endParaRPr lang="en-US" altLang="en-US"/>
          </a:p>
        </p:txBody>
      </p:sp>
    </p:spTree>
    <p:extLst>
      <p:ext uri="{BB962C8B-B14F-4D97-AF65-F5344CB8AC3E}">
        <p14:creationId xmlns:p14="http://schemas.microsoft.com/office/powerpoint/2010/main" val="611254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6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04900" y="696913"/>
            <a:ext cx="4648200" cy="3486150"/>
          </a:xfrm>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46080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32</a:t>
            </a:fld>
            <a:endParaRPr lang="en-US" altLang="en-US"/>
          </a:p>
        </p:txBody>
      </p:sp>
    </p:spTree>
    <p:extLst>
      <p:ext uri="{BB962C8B-B14F-4D97-AF65-F5344CB8AC3E}">
        <p14:creationId xmlns:p14="http://schemas.microsoft.com/office/powerpoint/2010/main" val="213446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2</a:t>
            </a:fld>
            <a:endParaRPr lang="en-US" altLang="en-US"/>
          </a:p>
        </p:txBody>
      </p:sp>
    </p:spTree>
    <p:extLst>
      <p:ext uri="{BB962C8B-B14F-4D97-AF65-F5344CB8AC3E}">
        <p14:creationId xmlns:p14="http://schemas.microsoft.com/office/powerpoint/2010/main" val="140132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6</a:t>
            </a:fld>
            <a:endParaRPr lang="en-US" altLang="en-US"/>
          </a:p>
        </p:txBody>
      </p:sp>
    </p:spTree>
    <p:extLst>
      <p:ext uri="{BB962C8B-B14F-4D97-AF65-F5344CB8AC3E}">
        <p14:creationId xmlns:p14="http://schemas.microsoft.com/office/powerpoint/2010/main" val="136779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8</a:t>
            </a:fld>
            <a:endParaRPr lang="en-US" altLang="en-US"/>
          </a:p>
        </p:txBody>
      </p:sp>
    </p:spTree>
    <p:extLst>
      <p:ext uri="{BB962C8B-B14F-4D97-AF65-F5344CB8AC3E}">
        <p14:creationId xmlns:p14="http://schemas.microsoft.com/office/powerpoint/2010/main" val="11796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10</a:t>
            </a:fld>
            <a:endParaRPr lang="en-US" altLang="en-US"/>
          </a:p>
        </p:txBody>
      </p:sp>
    </p:spTree>
    <p:extLst>
      <p:ext uri="{BB962C8B-B14F-4D97-AF65-F5344CB8AC3E}">
        <p14:creationId xmlns:p14="http://schemas.microsoft.com/office/powerpoint/2010/main" val="128448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15</a:t>
            </a:fld>
            <a:endParaRPr lang="en-US" altLang="en-US"/>
          </a:p>
        </p:txBody>
      </p:sp>
    </p:spTree>
    <p:extLst>
      <p:ext uri="{BB962C8B-B14F-4D97-AF65-F5344CB8AC3E}">
        <p14:creationId xmlns:p14="http://schemas.microsoft.com/office/powerpoint/2010/main" val="203372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119" name="Shape 11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32231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6" name="Shape 12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21</a:t>
            </a:fld>
            <a:endParaRPr lang="en-US"/>
          </a:p>
        </p:txBody>
      </p:sp>
    </p:spTree>
    <p:extLst>
      <p:ext uri="{BB962C8B-B14F-4D97-AF65-F5344CB8AC3E}">
        <p14:creationId xmlns:p14="http://schemas.microsoft.com/office/powerpoint/2010/main" val="34538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5FC8A-67BC-8743-BECE-A30F1DBF46FA}" type="slidenum">
              <a:rPr lang="en-US" altLang="en-US" smtClean="0"/>
              <a:pPr/>
              <a:t>22</a:t>
            </a:fld>
            <a:endParaRPr lang="en-US" altLang="en-US"/>
          </a:p>
        </p:txBody>
      </p:sp>
    </p:spTree>
    <p:extLst>
      <p:ext uri="{BB962C8B-B14F-4D97-AF65-F5344CB8AC3E}">
        <p14:creationId xmlns:p14="http://schemas.microsoft.com/office/powerpoint/2010/main" val="1004055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0059" name="Picture 11" descr="Panoramic From Rood2-T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ctrTitle"/>
          </p:nvPr>
        </p:nvSpPr>
        <p:spPr>
          <a:xfrm>
            <a:off x="152400" y="2362200"/>
            <a:ext cx="8763000" cy="914400"/>
          </a:xfrm>
        </p:spPr>
        <p:txBody>
          <a:bodyPr/>
          <a:lstStyle>
            <a:lvl1pPr>
              <a:defRPr sz="3600"/>
            </a:lvl1pPr>
          </a:lstStyle>
          <a:p>
            <a:pPr lvl="0"/>
            <a:r>
              <a:rPr lang="en-US" altLang="en-US" noProof="0" smtClean="0"/>
              <a:t>Click to edit Master title style</a:t>
            </a:r>
          </a:p>
        </p:txBody>
      </p:sp>
      <p:sp>
        <p:nvSpPr>
          <p:cNvPr id="130051" name="Rectangle 3"/>
          <p:cNvSpPr>
            <a:spLocks noGrp="1" noChangeArrowheads="1"/>
          </p:cNvSpPr>
          <p:nvPr>
            <p:ph type="subTitle" idx="1"/>
          </p:nvPr>
        </p:nvSpPr>
        <p:spPr>
          <a:xfrm>
            <a:off x="152400" y="3352800"/>
            <a:ext cx="8991600" cy="533400"/>
          </a:xfrm>
        </p:spPr>
        <p:txBody>
          <a:bodyPr anchor="b"/>
          <a:lstStyle>
            <a:lvl1pPr marL="0" indent="0" algn="ctr">
              <a:buFont typeface="Wingdings" charset="2"/>
              <a:buNone/>
              <a:defRPr sz="2400"/>
            </a:lvl1pPr>
          </a:lstStyle>
          <a:p>
            <a:pPr lvl="0"/>
            <a:r>
              <a:rPr lang="en-US" altLang="en-US" noProof="0" smtClean="0"/>
              <a:t>Click to edit Master subtitle style</a:t>
            </a:r>
          </a:p>
        </p:txBody>
      </p:sp>
      <p:sp>
        <p:nvSpPr>
          <p:cNvPr id="6148" name="Rectangle 4"/>
          <p:cNvSpPr>
            <a:spLocks noGrp="1" noChangeArrowheads="1"/>
          </p:cNvSpPr>
          <p:nvPr>
            <p:ph type="dt" sz="half" idx="2"/>
          </p:nvPr>
        </p:nvSpPr>
        <p:spPr/>
        <p:txBody>
          <a:bodyPr/>
          <a:lstStyle>
            <a:lvl1pPr>
              <a:defRPr sz="1400"/>
            </a:lvl1pPr>
          </a:lstStyle>
          <a:p>
            <a:pPr>
              <a:defRPr/>
            </a:pPr>
            <a:endParaRPr lang="en-US"/>
          </a:p>
        </p:txBody>
      </p:sp>
      <p:sp>
        <p:nvSpPr>
          <p:cNvPr id="6149" name="Rectangle 5"/>
          <p:cNvSpPr>
            <a:spLocks noGrp="1" noChangeArrowheads="1"/>
          </p:cNvSpPr>
          <p:nvPr>
            <p:ph type="ftr" sz="quarter" idx="3"/>
          </p:nvPr>
        </p:nvSpPr>
        <p:spPr/>
        <p:txBody>
          <a:bodyPr/>
          <a:lstStyle>
            <a:lvl1pPr algn="ctr">
              <a:defRPr sz="1400"/>
            </a:lvl1pPr>
          </a:lstStyle>
          <a:p>
            <a:pPr>
              <a:defRPr/>
            </a:pPr>
            <a:endParaRPr lang="en-US"/>
          </a:p>
        </p:txBody>
      </p:sp>
      <p:sp>
        <p:nvSpPr>
          <p:cNvPr id="6150" name="Rectangle 6"/>
          <p:cNvSpPr>
            <a:spLocks noGrp="1" noChangeArrowheads="1"/>
          </p:cNvSpPr>
          <p:nvPr>
            <p:ph type="sldNum" sz="quarter" idx="4"/>
          </p:nvPr>
        </p:nvSpPr>
        <p:spPr/>
        <p:txBody>
          <a:bodyPr/>
          <a:lstStyle>
            <a:lvl1pPr>
              <a:defRPr/>
            </a:lvl1pPr>
          </a:lstStyle>
          <a:p>
            <a:fld id="{94A7E5B3-FEEB-C24F-A5AF-3B8C53DBFDD3}" type="slidenum">
              <a:rPr lang="en-US" altLang="en-US"/>
              <a:pPr/>
              <a:t>‹Nr.›</a:t>
            </a:fld>
            <a:endParaRPr lang="en-US" altLang="en-US"/>
          </a:p>
        </p:txBody>
      </p:sp>
      <p:pic>
        <p:nvPicPr>
          <p:cNvPr id="130055" name="Picture 7" descr="blue strip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blue strip copy"/>
          <p:cNvPicPr>
            <a:picLocks noChangeAspect="1" noChangeArrowheads="1"/>
          </p:cNvPicPr>
          <p:nvPr/>
        </p:nvPicPr>
        <p:blipFill>
          <a:blip r:embed="rId4">
            <a:extLst>
              <a:ext uri="{28A0092B-C50C-407E-A947-70E740481C1C}">
                <a14:useLocalDpi xmlns:a14="http://schemas.microsoft.com/office/drawing/2010/main" val="0"/>
              </a:ext>
            </a:extLst>
          </a:blip>
          <a:srcRect l="-35" t="20168"/>
          <a:stretch>
            <a:fillRect/>
          </a:stretch>
        </p:blipFill>
        <p:spPr bwMode="auto">
          <a:xfrm>
            <a:off x="0" y="6556377"/>
            <a:ext cx="9144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6" descr="Nevada_Master_stack_slogan_4c 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501650"/>
            <a:ext cx="2209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947E99-32F9-6048-A605-47D83CBCDD77}" type="slidenum">
              <a:rPr lang="en-US" altLang="en-US"/>
              <a:pPr/>
              <a:t>‹Nr.›</a:t>
            </a:fld>
            <a:endParaRPr lang="en-US" altLang="en-US"/>
          </a:p>
        </p:txBody>
      </p:sp>
    </p:spTree>
    <p:extLst>
      <p:ext uri="{BB962C8B-B14F-4D97-AF65-F5344CB8AC3E}">
        <p14:creationId xmlns:p14="http://schemas.microsoft.com/office/powerpoint/2010/main" val="211467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2"/>
            <a:ext cx="21336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2"/>
            <a:ext cx="62484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34A1E6-3339-8F42-8394-51E4B94D7322}" type="slidenum">
              <a:rPr lang="en-US" altLang="en-US"/>
              <a:pPr/>
              <a:t>‹Nr.›</a:t>
            </a:fld>
            <a:endParaRPr lang="en-US" altLang="en-US"/>
          </a:p>
        </p:txBody>
      </p:sp>
    </p:spTree>
    <p:extLst>
      <p:ext uri="{BB962C8B-B14F-4D97-AF65-F5344CB8AC3E}">
        <p14:creationId xmlns:p14="http://schemas.microsoft.com/office/powerpoint/2010/main" val="54695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379146-D355-904A-B208-30241F3DAF2A}" type="slidenum">
              <a:rPr lang="en-US" altLang="en-US"/>
              <a:pPr/>
              <a:t>‹Nr.›</a:t>
            </a:fld>
            <a:endParaRPr lang="en-US" altLang="en-US"/>
          </a:p>
        </p:txBody>
      </p:sp>
    </p:spTree>
    <p:extLst>
      <p:ext uri="{BB962C8B-B14F-4D97-AF65-F5344CB8AC3E}">
        <p14:creationId xmlns:p14="http://schemas.microsoft.com/office/powerpoint/2010/main" val="171905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82816E-CAA9-E146-9991-F7BE10FD1ED6}" type="slidenum">
              <a:rPr lang="en-US" altLang="en-US"/>
              <a:pPr/>
              <a:t>‹Nr.›</a:t>
            </a:fld>
            <a:endParaRPr lang="en-US" altLang="en-US"/>
          </a:p>
        </p:txBody>
      </p:sp>
    </p:spTree>
    <p:extLst>
      <p:ext uri="{BB962C8B-B14F-4D97-AF65-F5344CB8AC3E}">
        <p14:creationId xmlns:p14="http://schemas.microsoft.com/office/powerpoint/2010/main" val="202836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57C8BC3-FDD1-8E44-AF65-ECD9FF369822}" type="slidenum">
              <a:rPr lang="en-US" altLang="en-US"/>
              <a:pPr/>
              <a:t>‹Nr.›</a:t>
            </a:fld>
            <a:endParaRPr lang="en-US" altLang="en-US"/>
          </a:p>
        </p:txBody>
      </p:sp>
    </p:spTree>
    <p:extLst>
      <p:ext uri="{BB962C8B-B14F-4D97-AF65-F5344CB8AC3E}">
        <p14:creationId xmlns:p14="http://schemas.microsoft.com/office/powerpoint/2010/main" val="16387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CC86697-3B3B-4746-8D87-78B5A779567F}" type="slidenum">
              <a:rPr lang="en-US" altLang="en-US"/>
              <a:pPr/>
              <a:t>‹Nr.›</a:t>
            </a:fld>
            <a:endParaRPr lang="en-US" altLang="en-US"/>
          </a:p>
        </p:txBody>
      </p:sp>
    </p:spTree>
    <p:extLst>
      <p:ext uri="{BB962C8B-B14F-4D97-AF65-F5344CB8AC3E}">
        <p14:creationId xmlns:p14="http://schemas.microsoft.com/office/powerpoint/2010/main" val="8289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A0FE99E-B888-9E43-BEB0-1F7792CAE166}" type="slidenum">
              <a:rPr lang="en-US" altLang="en-US"/>
              <a:pPr/>
              <a:t>‹Nr.›</a:t>
            </a:fld>
            <a:endParaRPr lang="en-US" altLang="en-US"/>
          </a:p>
        </p:txBody>
      </p:sp>
    </p:spTree>
    <p:extLst>
      <p:ext uri="{BB962C8B-B14F-4D97-AF65-F5344CB8AC3E}">
        <p14:creationId xmlns:p14="http://schemas.microsoft.com/office/powerpoint/2010/main" val="121261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460AD4E-AECF-3C45-921B-51CE85215445}" type="slidenum">
              <a:rPr lang="en-US" altLang="en-US"/>
              <a:pPr/>
              <a:t>‹Nr.›</a:t>
            </a:fld>
            <a:endParaRPr lang="en-US" altLang="en-US"/>
          </a:p>
        </p:txBody>
      </p:sp>
    </p:spTree>
    <p:extLst>
      <p:ext uri="{BB962C8B-B14F-4D97-AF65-F5344CB8AC3E}">
        <p14:creationId xmlns:p14="http://schemas.microsoft.com/office/powerpoint/2010/main" val="79673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8AB4961-41A4-934C-8761-F27808A156EA}" type="slidenum">
              <a:rPr lang="en-US" altLang="en-US"/>
              <a:pPr/>
              <a:t>‹Nr.›</a:t>
            </a:fld>
            <a:endParaRPr lang="en-US" altLang="en-US"/>
          </a:p>
        </p:txBody>
      </p:sp>
    </p:spTree>
    <p:extLst>
      <p:ext uri="{BB962C8B-B14F-4D97-AF65-F5344CB8AC3E}">
        <p14:creationId xmlns:p14="http://schemas.microsoft.com/office/powerpoint/2010/main" val="108396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5F79471-1D34-C145-972F-4329D03118FD}" type="slidenum">
              <a:rPr lang="en-US" altLang="en-US"/>
              <a:pPr/>
              <a:t>‹Nr.›</a:t>
            </a:fld>
            <a:endParaRPr lang="en-US" altLang="en-US"/>
          </a:p>
        </p:txBody>
      </p:sp>
    </p:spTree>
    <p:extLst>
      <p:ext uri="{BB962C8B-B14F-4D97-AF65-F5344CB8AC3E}">
        <p14:creationId xmlns:p14="http://schemas.microsoft.com/office/powerpoint/2010/main" val="1112263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29027" name="Rectangle 3"/>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F0F784-E517-C441-B708-6055E12F757F}" type="slidenum">
              <a:rPr lang="en-US" altLang="en-US"/>
              <a:pPr/>
              <a:t>‹Nr.›</a:t>
            </a:fld>
            <a:endParaRPr lang="en-US" altLang="en-US"/>
          </a:p>
        </p:txBody>
      </p:sp>
      <p:pic>
        <p:nvPicPr>
          <p:cNvPr id="129031" name="Picture 7" descr="blue strip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2"/>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descr="blue strip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6" y="6480177"/>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9" descr="Nevada_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1" y="98427"/>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charset="0"/>
        </a:defRPr>
      </a:lvl2pPr>
      <a:lvl3pPr algn="ctr" rtl="0" eaLnBrk="1" fontAlgn="base" hangingPunct="1">
        <a:lnSpc>
          <a:spcPct val="90000"/>
        </a:lnSpc>
        <a:spcBef>
          <a:spcPct val="0"/>
        </a:spcBef>
        <a:spcAft>
          <a:spcPct val="0"/>
        </a:spcAft>
        <a:defRPr sz="2800" b="1">
          <a:solidFill>
            <a:schemeClr val="tx2"/>
          </a:solidFill>
          <a:latin typeface="Arial" charset="0"/>
        </a:defRPr>
      </a:lvl3pPr>
      <a:lvl4pPr algn="ctr" rtl="0" eaLnBrk="1" fontAlgn="base" hangingPunct="1">
        <a:lnSpc>
          <a:spcPct val="90000"/>
        </a:lnSpc>
        <a:spcBef>
          <a:spcPct val="0"/>
        </a:spcBef>
        <a:spcAft>
          <a:spcPct val="0"/>
        </a:spcAft>
        <a:defRPr sz="2800" b="1">
          <a:solidFill>
            <a:schemeClr val="tx2"/>
          </a:solidFill>
          <a:latin typeface="Arial" charset="0"/>
        </a:defRPr>
      </a:lvl4pPr>
      <a:lvl5pPr algn="ctr" rtl="0" eaLnBrk="1" fontAlgn="base" hangingPunct="1">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p:titleStyle>
    <p:bodyStyle>
      <a:lvl1pPr marL="231775" indent="-231775" algn="l" rtl="0" eaLnBrk="1" fontAlgn="base" hangingPunct="1">
        <a:spcBef>
          <a:spcPct val="20000"/>
        </a:spcBef>
        <a:spcAft>
          <a:spcPct val="0"/>
        </a:spcAft>
        <a:buFont typeface="Wingdings"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slide" Target="slide30.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munozmartinez@nevada.unr.edu" TargetMode="External"/><Relationship Id="rId3" Type="http://schemas.openxmlformats.org/officeDocument/2006/relationships/hyperlink" Target="mailto:nmbennett06@gmail.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slide" Target="slide18.xml"/><Relationship Id="rId9" Type="http://schemas.openxmlformats.org/officeDocument/2006/relationships/image" Target="../media/image15.png"/><Relationship Id="rId10"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slide" Target="slide21.xml"/><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21.jpeg"/><Relationship Id="rId9" Type="http://schemas.openxmlformats.org/officeDocument/2006/relationships/image" Target="../media/image22.jpg"/><Relationship Id="rId10" Type="http://schemas.openxmlformats.org/officeDocument/2006/relationships/slide" Target="slide21.xml"/><Relationship Id="rId11"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81000" y="1676400"/>
            <a:ext cx="6858000" cy="1356122"/>
          </a:xfrm>
          <a:prstGeom prst="rect">
            <a:avLst/>
          </a:prstGeom>
          <a:noFill/>
          <a:ln>
            <a:noFill/>
          </a:ln>
        </p:spPr>
        <p:txBody>
          <a:bodyPr vert="horz" wrap="square" lIns="68569" tIns="34275" rIns="68569" bIns="34275" numCol="1" anchor="b" anchorCtr="0" compatLnSpc="1">
            <a:prstTxWarp prst="textNoShape">
              <a:avLst/>
            </a:prstTxWarp>
            <a:noAutofit/>
          </a:bodyPr>
          <a:lstStyle/>
          <a:p>
            <a:pPr algn="l">
              <a:spcBef>
                <a:spcPts val="0"/>
              </a:spcBef>
              <a:buClr>
                <a:schemeClr val="dk1"/>
              </a:buClr>
              <a:buSzPct val="25000"/>
            </a:pPr>
            <a:r>
              <a:rPr lang="en-US" sz="3200" b="0" dirty="0">
                <a:solidFill>
                  <a:schemeClr val="tx2">
                    <a:lumMod val="75000"/>
                  </a:schemeClr>
                </a:solidFill>
                <a:latin typeface="Century Schoolbook" charset="0"/>
                <a:ea typeface="Century Schoolbook" charset="0"/>
                <a:cs typeface="Century Schoolbook" charset="0"/>
                <a:sym typeface="Calibri"/>
              </a:rPr>
              <a:t>Assessing </a:t>
            </a:r>
            <a:r>
              <a:rPr lang="en-US" sz="3200" b="0" dirty="0" smtClean="0">
                <a:solidFill>
                  <a:schemeClr val="tx2">
                    <a:lumMod val="75000"/>
                  </a:schemeClr>
                </a:solidFill>
                <a:latin typeface="Century Schoolbook" charset="0"/>
                <a:ea typeface="Century Schoolbook" charset="0"/>
                <a:cs typeface="Century Schoolbook" charset="0"/>
                <a:sym typeface="Calibri"/>
              </a:rPr>
              <a:t>Treatment Integrity </a:t>
            </a:r>
            <a:r>
              <a:rPr lang="en-US" sz="3200" b="0" dirty="0">
                <a:solidFill>
                  <a:schemeClr val="tx2">
                    <a:lumMod val="75000"/>
                  </a:schemeClr>
                </a:solidFill>
                <a:latin typeface="Century Schoolbook" charset="0"/>
                <a:ea typeface="Century Schoolbook" charset="0"/>
                <a:cs typeface="Century Schoolbook" charset="0"/>
                <a:sym typeface="Calibri"/>
              </a:rPr>
              <a:t>and </a:t>
            </a:r>
            <a:r>
              <a:rPr lang="en-US" sz="3200" b="0" dirty="0" smtClean="0">
                <a:solidFill>
                  <a:schemeClr val="tx2">
                    <a:lumMod val="75000"/>
                  </a:schemeClr>
                </a:solidFill>
                <a:latin typeface="Century Schoolbook" charset="0"/>
                <a:ea typeface="Century Schoolbook" charset="0"/>
                <a:cs typeface="Century Schoolbook" charset="0"/>
                <a:sym typeface="Calibri"/>
              </a:rPr>
              <a:t>Reliability </a:t>
            </a:r>
            <a:r>
              <a:rPr lang="en-US" sz="3200" b="0" dirty="0">
                <a:solidFill>
                  <a:schemeClr val="tx2">
                    <a:lumMod val="75000"/>
                  </a:schemeClr>
                </a:solidFill>
                <a:latin typeface="Century Schoolbook" charset="0"/>
                <a:ea typeface="Century Schoolbook" charset="0"/>
                <a:cs typeface="Century Schoolbook" charset="0"/>
                <a:sym typeface="Calibri"/>
              </a:rPr>
              <a:t>in FAP</a:t>
            </a:r>
          </a:p>
        </p:txBody>
      </p:sp>
      <p:sp>
        <p:nvSpPr>
          <p:cNvPr id="90" name="Shape 90"/>
          <p:cNvSpPr txBox="1">
            <a:spLocks noGrp="1"/>
          </p:cNvSpPr>
          <p:nvPr>
            <p:ph type="subTitle" idx="1"/>
          </p:nvPr>
        </p:nvSpPr>
        <p:spPr>
          <a:xfrm>
            <a:off x="417711" y="3048000"/>
            <a:ext cx="6858000" cy="1241821"/>
          </a:xfrm>
          <a:prstGeom prst="rect">
            <a:avLst/>
          </a:prstGeom>
          <a:noFill/>
          <a:ln>
            <a:noFill/>
          </a:ln>
        </p:spPr>
        <p:txBody>
          <a:bodyPr vert="horz" wrap="square" lIns="68569" tIns="34275" rIns="68569" bIns="34275" numCol="1" anchor="t" anchorCtr="0" compatLnSpc="1">
            <a:prstTxWarp prst="textNoShape">
              <a:avLst/>
            </a:prstTxWarp>
            <a:noAutofit/>
          </a:bodyPr>
          <a:lstStyle/>
          <a:p>
            <a:pPr algn="l">
              <a:lnSpc>
                <a:spcPct val="90000"/>
              </a:lnSpc>
              <a:spcBef>
                <a:spcPts val="0"/>
              </a:spcBef>
              <a:spcAft>
                <a:spcPts val="0"/>
              </a:spcAft>
              <a:buClr>
                <a:schemeClr val="dk1"/>
              </a:buClr>
              <a:buSzPct val="25000"/>
            </a:pPr>
            <a:r>
              <a:rPr lang="en-US" sz="1800" dirty="0">
                <a:solidFill>
                  <a:schemeClr val="tx2">
                    <a:lumMod val="60000"/>
                    <a:lumOff val="40000"/>
                  </a:schemeClr>
                </a:solidFill>
                <a:latin typeface="Century Schoolbook" charset="0"/>
                <a:ea typeface="Century Schoolbook" charset="0"/>
                <a:cs typeface="Century Schoolbook" charset="0"/>
                <a:sym typeface="Calibri"/>
              </a:rPr>
              <a:t>Amanda M. Muñoz-Martinez, MS</a:t>
            </a:r>
            <a:r>
              <a:rPr lang="en-US" sz="1800" dirty="0" smtClean="0">
                <a:solidFill>
                  <a:schemeClr val="tx2">
                    <a:lumMod val="60000"/>
                    <a:lumOff val="40000"/>
                  </a:schemeClr>
                </a:solidFill>
                <a:latin typeface="Century Schoolbook" charset="0"/>
                <a:ea typeface="Century Schoolbook" charset="0"/>
                <a:cs typeface="Century Schoolbook" charset="0"/>
                <a:sym typeface="Calibri"/>
              </a:rPr>
              <a:t>.</a:t>
            </a:r>
          </a:p>
          <a:p>
            <a:pPr algn="l">
              <a:lnSpc>
                <a:spcPct val="90000"/>
              </a:lnSpc>
              <a:spcBef>
                <a:spcPts val="0"/>
              </a:spcBef>
              <a:spcAft>
                <a:spcPts val="0"/>
              </a:spcAft>
              <a:buClr>
                <a:schemeClr val="dk1"/>
              </a:buClr>
              <a:buSzPct val="25000"/>
            </a:pPr>
            <a:r>
              <a:rPr lang="en-US" sz="1600" b="0" dirty="0" smtClean="0">
                <a:solidFill>
                  <a:schemeClr val="tx2">
                    <a:lumMod val="60000"/>
                    <a:lumOff val="40000"/>
                  </a:schemeClr>
                </a:solidFill>
                <a:latin typeface="Century Schoolbook" charset="0"/>
                <a:ea typeface="Century Schoolbook" charset="0"/>
                <a:cs typeface="Century Schoolbook" charset="0"/>
                <a:sym typeface="Calibri"/>
              </a:rPr>
              <a:t>Certified FAP trainer</a:t>
            </a:r>
            <a:endParaRPr lang="en-US" sz="1600" b="0" dirty="0">
              <a:solidFill>
                <a:schemeClr val="tx2">
                  <a:lumMod val="60000"/>
                  <a:lumOff val="40000"/>
                </a:schemeClr>
              </a:solidFill>
              <a:latin typeface="Century Schoolbook" charset="0"/>
              <a:ea typeface="Century Schoolbook" charset="0"/>
              <a:cs typeface="Century Schoolbook" charset="0"/>
              <a:sym typeface="Calibri"/>
            </a:endParaRPr>
          </a:p>
          <a:p>
            <a:pPr algn="l">
              <a:lnSpc>
                <a:spcPct val="90000"/>
              </a:lnSpc>
              <a:spcBef>
                <a:spcPts val="750"/>
              </a:spcBef>
              <a:buClr>
                <a:schemeClr val="dk1"/>
              </a:buClr>
              <a:buSzPct val="25000"/>
            </a:pPr>
            <a:r>
              <a:rPr lang="en-US" sz="1800" dirty="0">
                <a:solidFill>
                  <a:schemeClr val="tx2">
                    <a:lumMod val="60000"/>
                    <a:lumOff val="40000"/>
                  </a:schemeClr>
                </a:solidFill>
                <a:latin typeface="Century Schoolbook" charset="0"/>
                <a:ea typeface="Century Schoolbook" charset="0"/>
                <a:cs typeface="Century Schoolbook" charset="0"/>
                <a:sym typeface="Calibri"/>
              </a:rPr>
              <a:t>Natalie Bennett, MA.</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96200" y="2059186"/>
            <a:ext cx="11332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8596274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391400" cy="762000"/>
          </a:xfrm>
        </p:spPr>
        <p:txBody>
          <a:bodyPr/>
          <a:lstStyle/>
          <a:p>
            <a:r>
              <a:rPr lang="en-US" sz="3200" dirty="0" smtClean="0">
                <a:latin typeface="Century Schoolbook" charset="0"/>
                <a:ea typeface="Century Schoolbook" charset="0"/>
                <a:cs typeface="Century Schoolbook" charset="0"/>
              </a:rPr>
              <a:t>Adherence and Competence</a:t>
            </a:r>
            <a:endParaRPr lang="en-US" sz="3200" dirty="0">
              <a:latin typeface="Century Schoolbook" charset="0"/>
              <a:ea typeface="Century Schoolbook" charset="0"/>
              <a:cs typeface="Century Schoolbook" charset="0"/>
            </a:endParaRPr>
          </a:p>
        </p:txBody>
      </p:sp>
      <p:graphicFrame>
        <p:nvGraphicFramePr>
          <p:cNvPr id="5" name="Diagram 4"/>
          <p:cNvGraphicFramePr/>
          <p:nvPr>
            <p:extLst>
              <p:ext uri="{D42A27DB-BD31-4B8C-83A1-F6EECF244321}">
                <p14:modId xmlns:p14="http://schemas.microsoft.com/office/powerpoint/2010/main" val="1604701203"/>
              </p:ext>
            </p:extLst>
          </p:nvPr>
        </p:nvGraphicFramePr>
        <p:xfrm>
          <a:off x="533400" y="13716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3636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9296400" cy="6858000"/>
          </a:xfrm>
          <a:prstGeom prst="rect">
            <a:avLst/>
          </a:prstGeom>
        </p:spPr>
      </p:pic>
      <p:sp>
        <p:nvSpPr>
          <p:cNvPr id="4" name="Shape 180"/>
          <p:cNvSpPr/>
          <p:nvPr/>
        </p:nvSpPr>
        <p:spPr>
          <a:xfrm>
            <a:off x="3581400" y="2026650"/>
            <a:ext cx="2971799" cy="2804700"/>
          </a:xfrm>
          <a:prstGeom prst="wedgeEllipseCallout">
            <a:avLst>
              <a:gd name="adj1" fmla="val 0"/>
              <a:gd name="adj2" fmla="val 59798"/>
            </a:avLst>
          </a:prstGeom>
          <a:solidFill>
            <a:srgbClr val="FFFFFF">
              <a:alpha val="79230"/>
            </a:srgbClr>
          </a:solidFill>
          <a:ln w="9525" cap="flat" cmpd="sng">
            <a:solidFill>
              <a:srgbClr val="FFFFFF"/>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US" sz="2600" dirty="0" smtClean="0">
                <a:solidFill>
                  <a:srgbClr val="01ABCF"/>
                </a:solidFill>
                <a:latin typeface="Shadows Into Light"/>
                <a:ea typeface="Shadows Into Light"/>
                <a:cs typeface="Shadows Into Light"/>
                <a:sym typeface="Shadows Into Light"/>
              </a:rPr>
              <a:t>Assessment</a:t>
            </a:r>
            <a:endParaRPr lang="en" sz="2600" dirty="0">
              <a:solidFill>
                <a:srgbClr val="01ABCF"/>
              </a:solidFill>
              <a:latin typeface="Shadows Into Light"/>
              <a:ea typeface="Shadows Into Light"/>
              <a:cs typeface="Shadows Into Light"/>
              <a:sym typeface="Shadows Into Light"/>
            </a:endParaRPr>
          </a:p>
          <a:p>
            <a:pPr lvl="0" algn="ctr" rtl="0">
              <a:spcBef>
                <a:spcPts val="0"/>
              </a:spcBef>
              <a:buNone/>
            </a:pPr>
            <a:endParaRPr sz="2600" dirty="0">
              <a:solidFill>
                <a:srgbClr val="505670"/>
              </a:solidFill>
              <a:latin typeface="Varela Round"/>
              <a:ea typeface="Varela Round"/>
              <a:cs typeface="Varela Round"/>
              <a:sym typeface="Varela Round"/>
            </a:endParaRPr>
          </a:p>
          <a:p>
            <a:pPr lvl="0">
              <a:spcBef>
                <a:spcPts val="0"/>
              </a:spcBef>
              <a:buNone/>
            </a:pPr>
            <a:endParaRPr sz="2600" dirty="0"/>
          </a:p>
        </p:txBody>
      </p:sp>
    </p:spTree>
    <p:extLst>
      <p:ext uri="{BB962C8B-B14F-4D97-AF65-F5344CB8AC3E}">
        <p14:creationId xmlns:p14="http://schemas.microsoft.com/office/powerpoint/2010/main" val="1840732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latin typeface="Century Schoolbook" charset="0"/>
                <a:ea typeface="Century Schoolbook" charset="0"/>
                <a:cs typeface="Century Schoolbook" charset="0"/>
              </a:rPr>
              <a:t>Manipulation checks</a:t>
            </a:r>
            <a:endParaRPr lang="en-US" dirty="0"/>
          </a:p>
        </p:txBody>
      </p:sp>
      <p:graphicFrame>
        <p:nvGraphicFramePr>
          <p:cNvPr id="5" name="Diagram 4"/>
          <p:cNvGraphicFramePr/>
          <p:nvPr>
            <p:extLst>
              <p:ext uri="{D42A27DB-BD31-4B8C-83A1-F6EECF244321}">
                <p14:modId xmlns:p14="http://schemas.microsoft.com/office/powerpoint/2010/main" val="2079603224"/>
              </p:ext>
            </p:extLst>
          </p:nvPr>
        </p:nvGraphicFramePr>
        <p:xfrm>
          <a:off x="533400" y="13716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y 3"/>
          <p:cNvSpPr/>
          <p:nvPr/>
        </p:nvSpPr>
        <p:spPr>
          <a:xfrm>
            <a:off x="5524877" y="2971800"/>
            <a:ext cx="3619123" cy="2709250"/>
          </a:xfrm>
          <a:prstGeom prst="mathMultiply">
            <a:avLst/>
          </a:prstGeom>
          <a:solidFill>
            <a:srgbClr val="7030A0"/>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lightRig rig="threePt" dir="t"/>
            </a:scene3d>
            <a:sp3d extrusionH="57150">
              <a:bevelT w="38100" h="38100" prst="angle"/>
            </a:sp3d>
          </a:bodyPr>
          <a:lstStyle/>
          <a:p>
            <a:pPr algn="ctr"/>
            <a:endParaRPr lang="en-US">
              <a:solidFill>
                <a:schemeClr val="accent2"/>
              </a:solidFill>
              <a:latin typeface="Century Schoolbook" charset="0"/>
              <a:ea typeface="Century Schoolbook" charset="0"/>
              <a:cs typeface="Century Schoolbook" charset="0"/>
            </a:endParaRPr>
          </a:p>
        </p:txBody>
      </p:sp>
      <p:sp>
        <p:nvSpPr>
          <p:cNvPr id="6" name="Shape 105"/>
          <p:cNvSpPr txBox="1">
            <a:spLocks/>
          </p:cNvSpPr>
          <p:nvPr/>
        </p:nvSpPr>
        <p:spPr bwMode="auto">
          <a:xfrm>
            <a:off x="1622738" y="1591950"/>
            <a:ext cx="2590800" cy="6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8569" tIns="68569" rIns="68569" bIns="68569" numCol="1" anchor="b" anchorCtr="0" compatLnSpc="1">
            <a:prstTxWarp prst="textNoShape">
              <a:avLst/>
            </a:prstTxWarp>
            <a:noAutofit/>
          </a:bodyPr>
          <a:lstStyle>
            <a:lvl1pPr marL="231775" indent="-231775" algn="l" rtl="0" eaLnBrk="1" fontAlgn="base" hangingPunct="1">
              <a:spcBef>
                <a:spcPct val="20000"/>
              </a:spcBef>
              <a:spcAft>
                <a:spcPct val="0"/>
              </a:spcAft>
              <a:buFont typeface="Wingdings"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smtClean="0">
                <a:latin typeface="Century Schoolbook" charset="0"/>
                <a:ea typeface="Century Schoolbook" charset="0"/>
                <a:cs typeface="Century Schoolbook" charset="0"/>
              </a:rPr>
              <a:t>Topographical</a:t>
            </a:r>
            <a:endParaRPr lang="en-US" dirty="0">
              <a:latin typeface="Century Schoolbook" charset="0"/>
              <a:ea typeface="Century Schoolbook" charset="0"/>
              <a:cs typeface="Century Schoolbook" charset="0"/>
            </a:endParaRPr>
          </a:p>
        </p:txBody>
      </p:sp>
      <p:sp>
        <p:nvSpPr>
          <p:cNvPr id="7" name="Shape 107"/>
          <p:cNvSpPr txBox="1">
            <a:spLocks/>
          </p:cNvSpPr>
          <p:nvPr/>
        </p:nvSpPr>
        <p:spPr>
          <a:xfrm>
            <a:off x="6096000" y="1591950"/>
            <a:ext cx="2603458" cy="617850"/>
          </a:xfrm>
          <a:prstGeom prst="rect">
            <a:avLst/>
          </a:prstGeom>
        </p:spPr>
        <p:txBody>
          <a:bodyPr vert="horz" wrap="square" lIns="68569" tIns="68569" rIns="68569" bIns="68569" numCol="1" anchor="b" anchorCtr="0" compatLnSpc="1">
            <a:prstTxWarp prst="textNoShape">
              <a:avLst/>
            </a:prstTxWarp>
            <a:noAutofit/>
          </a:bodyPr>
          <a:lstStyle>
            <a:lvl1pPr marL="231775" indent="-231775" algn="l" rtl="0" eaLnBrk="1" fontAlgn="base" hangingPunct="1">
              <a:spcBef>
                <a:spcPct val="20000"/>
              </a:spcBef>
              <a:spcAft>
                <a:spcPct val="0"/>
              </a:spcAft>
              <a:buFont typeface="Wingdings"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smtClean="0">
                <a:latin typeface="Century Schoolbook" charset="0"/>
                <a:ea typeface="Century Schoolbook" charset="0"/>
                <a:cs typeface="Century Schoolbook" charset="0"/>
              </a:rPr>
              <a:t>Functional</a:t>
            </a:r>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418476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1260231" y="3061462"/>
            <a:ext cx="7688384" cy="2154436"/>
            <a:chOff x="1260231" y="2204212"/>
            <a:chExt cx="7688384" cy="2154436"/>
          </a:xfrm>
        </p:grpSpPr>
        <p:sp>
          <p:nvSpPr>
            <p:cNvPr id="2" name="CuadroTexto 1"/>
            <p:cNvSpPr txBox="1"/>
            <p:nvPr/>
          </p:nvSpPr>
          <p:spPr>
            <a:xfrm>
              <a:off x="1260231" y="2204212"/>
              <a:ext cx="3595077" cy="1569660"/>
            </a:xfrm>
            <a:prstGeom prst="rect">
              <a:avLst/>
            </a:prstGeom>
            <a:noFill/>
          </p:spPr>
          <p:txBody>
            <a:bodyPr wrap="square" rtlCol="0">
              <a:spAutoFit/>
            </a:bodyPr>
            <a:lstStyle/>
            <a:p>
              <a:r>
                <a:rPr lang="es-ES" sz="9600" dirty="0">
                  <a:solidFill>
                    <a:srgbClr val="404040"/>
                  </a:solidFill>
                  <a:latin typeface="Bell MT"/>
                  <a:cs typeface="Bell MT"/>
                </a:rPr>
                <a:t>FAP</a:t>
              </a:r>
            </a:p>
          </p:txBody>
        </p:sp>
        <p:sp>
          <p:nvSpPr>
            <p:cNvPr id="4" name="CuadroTexto 3"/>
            <p:cNvSpPr txBox="1"/>
            <p:nvPr/>
          </p:nvSpPr>
          <p:spPr>
            <a:xfrm>
              <a:off x="2002692" y="3773872"/>
              <a:ext cx="6945923" cy="584776"/>
            </a:xfrm>
            <a:prstGeom prst="rect">
              <a:avLst/>
            </a:prstGeom>
            <a:solidFill>
              <a:schemeClr val="bg1"/>
            </a:solidFill>
          </p:spPr>
          <p:txBody>
            <a:bodyPr wrap="square" rtlCol="0">
              <a:spAutoFit/>
            </a:bodyPr>
            <a:lstStyle/>
            <a:p>
              <a:r>
                <a:rPr lang="en-AU" sz="3200" b="1" dirty="0">
                  <a:solidFill>
                    <a:srgbClr val="FB8F61"/>
                  </a:solidFill>
                  <a:latin typeface="Apple Chancery"/>
                  <a:cs typeface="Apple Chancery"/>
                </a:rPr>
                <a:t>Functional Analytic Psychotherapy</a:t>
              </a:r>
            </a:p>
          </p:txBody>
        </p:sp>
      </p:grpSp>
    </p:spTree>
    <p:extLst>
      <p:ext uri="{BB962C8B-B14F-4D97-AF65-F5344CB8AC3E}">
        <p14:creationId xmlns:p14="http://schemas.microsoft.com/office/powerpoint/2010/main" val="1755471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912100" cy="517769"/>
          </a:xfrm>
        </p:spPr>
        <p:txBody>
          <a:bodyPr>
            <a:noAutofit/>
          </a:bodyPr>
          <a:lstStyle/>
          <a:p>
            <a:r>
              <a:rPr lang="en-US" sz="3200" dirty="0">
                <a:latin typeface="Century Schoolbook" charset="0"/>
                <a:ea typeface="Century Schoolbook" charset="0"/>
                <a:cs typeface="Century Schoolbook" charset="0"/>
              </a:rPr>
              <a:t>What is </a:t>
            </a:r>
            <a:r>
              <a:rPr lang="en-US" sz="3200" dirty="0" smtClean="0">
                <a:latin typeface="Century Schoolbook" charset="0"/>
                <a:ea typeface="Century Schoolbook" charset="0"/>
                <a:cs typeface="Century Schoolbook" charset="0"/>
              </a:rPr>
              <a:t>FAP?</a:t>
            </a:r>
            <a:endParaRPr lang="en-US" sz="3200" dirty="0">
              <a:latin typeface="Century Schoolbook" charset="0"/>
              <a:ea typeface="Century Schoolbook" charset="0"/>
              <a:cs typeface="Century Schoolbook" charset="0"/>
            </a:endParaRPr>
          </a:p>
        </p:txBody>
      </p:sp>
      <p:sp>
        <p:nvSpPr>
          <p:cNvPr id="6" name="Rectangle 5"/>
          <p:cNvSpPr/>
          <p:nvPr/>
        </p:nvSpPr>
        <p:spPr>
          <a:xfrm>
            <a:off x="190500" y="1828800"/>
            <a:ext cx="8712200" cy="3564053"/>
          </a:xfrm>
          <a:prstGeom prst="rect">
            <a:avLst/>
          </a:prstGeom>
        </p:spPr>
        <p:txBody>
          <a:bodyPr wrap="square">
            <a:spAutoFit/>
          </a:bodyPr>
          <a:lstStyle/>
          <a:p>
            <a:pPr marL="285750" indent="-285750">
              <a:buFont typeface="Arial" charset="0"/>
              <a:buChar char="•"/>
            </a:pPr>
            <a:r>
              <a:rPr lang="en-US" sz="2400" dirty="0">
                <a:latin typeface="Century Schoolbook" charset="0"/>
                <a:ea typeface="Century Schoolbook" charset="0"/>
                <a:cs typeface="Century Schoolbook" charset="0"/>
              </a:rPr>
              <a:t>Therapeutic approach based on behavioral analytic principles, which focus on the therapeutic relationship as the core of treatment</a:t>
            </a:r>
            <a:r>
              <a:rPr lang="en-US" sz="2400" dirty="0" smtClean="0">
                <a:latin typeface="Century Schoolbook" charset="0"/>
                <a:ea typeface="Century Schoolbook" charset="0"/>
                <a:cs typeface="Century Schoolbook" charset="0"/>
              </a:rPr>
              <a:t>.</a:t>
            </a:r>
          </a:p>
          <a:p>
            <a:pPr marL="285750" indent="-285750">
              <a:buFont typeface="Arial" charset="0"/>
              <a:buChar char="•"/>
            </a:pPr>
            <a:endParaRPr lang="en-US" sz="2400" dirty="0">
              <a:latin typeface="Century Schoolbook" charset="0"/>
              <a:ea typeface="Century Schoolbook" charset="0"/>
              <a:cs typeface="Century Schoolbook" charset="0"/>
            </a:endParaRPr>
          </a:p>
          <a:p>
            <a:pPr marL="285750" indent="-285750">
              <a:lnSpc>
                <a:spcPct val="70000"/>
              </a:lnSpc>
              <a:buFont typeface="Arial" charset="0"/>
              <a:buChar char="•"/>
            </a:pPr>
            <a:endParaRPr lang="en-US" sz="2400" dirty="0">
              <a:latin typeface="Century Schoolbook" charset="0"/>
              <a:ea typeface="Century Schoolbook" charset="0"/>
              <a:cs typeface="Century Schoolbook" charset="0"/>
            </a:endParaRPr>
          </a:p>
          <a:p>
            <a:pPr marL="285750" indent="-285750">
              <a:buFont typeface="Arial" charset="0"/>
              <a:buChar char="•"/>
            </a:pPr>
            <a:r>
              <a:rPr lang="en-US" sz="2400" dirty="0">
                <a:latin typeface="Century Schoolbook" charset="0"/>
                <a:ea typeface="Century Schoolbook" charset="0"/>
                <a:cs typeface="Century Schoolbook" charset="0"/>
              </a:rPr>
              <a:t>FAP assumes that changes in-session may be transferred out of session because therapeutic relationship is functionally equivalent to client relationships in other settings. </a:t>
            </a:r>
          </a:p>
          <a:p>
            <a:pPr marL="285750" indent="-285750">
              <a:lnSpc>
                <a:spcPct val="70000"/>
              </a:lnSpc>
              <a:buFont typeface="Arial" charset="0"/>
              <a:buChar char="•"/>
            </a:pPr>
            <a:endParaRPr lang="en-US" sz="240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7674980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4"/>
          <p:cNvSpPr/>
          <p:nvPr/>
        </p:nvSpPr>
        <p:spPr>
          <a:xfrm>
            <a:off x="1700095" y="3814732"/>
            <a:ext cx="1369633" cy="1169947"/>
          </a:xfrm>
          <a:custGeom>
            <a:avLst/>
            <a:gdLst/>
            <a:ahLst/>
            <a:cxnLst/>
            <a:rect l="0" t="0" r="0" b="0"/>
            <a:pathLst>
              <a:path w="120000" h="120000" extrusionOk="0">
                <a:moveTo>
                  <a:pt x="33265" y="45896"/>
                </a:moveTo>
                <a:lnTo>
                  <a:pt x="0" y="58007"/>
                </a:lnTo>
                <a:lnTo>
                  <a:pt x="29081" y="120000"/>
                </a:lnTo>
                <a:lnTo>
                  <a:pt x="120000" y="72031"/>
                </a:lnTo>
                <a:lnTo>
                  <a:pt x="120000" y="0"/>
                </a:lnTo>
                <a:lnTo>
                  <a:pt x="33265" y="45896"/>
                </a:lnTo>
                <a:close/>
              </a:path>
            </a:pathLst>
          </a:custGeom>
          <a:solidFill>
            <a:schemeClr val="tx2"/>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3" name="Shape 195"/>
          <p:cNvSpPr/>
          <p:nvPr/>
        </p:nvSpPr>
        <p:spPr>
          <a:xfrm>
            <a:off x="1518406" y="2110801"/>
            <a:ext cx="1770299" cy="2584303"/>
          </a:xfrm>
          <a:custGeom>
            <a:avLst/>
            <a:gdLst/>
            <a:ahLst/>
            <a:cxnLst/>
            <a:rect l="0" t="0" r="0" b="0"/>
            <a:pathLst>
              <a:path w="120000" h="120000" extrusionOk="0">
                <a:moveTo>
                  <a:pt x="120000" y="0"/>
                </a:moveTo>
                <a:lnTo>
                  <a:pt x="0" y="0"/>
                </a:lnTo>
                <a:lnTo>
                  <a:pt x="0" y="120000"/>
                </a:lnTo>
                <a:lnTo>
                  <a:pt x="120000" y="93236"/>
                </a:lnTo>
                <a:lnTo>
                  <a:pt x="120000" y="0"/>
                </a:lnTo>
                <a:close/>
              </a:path>
            </a:pathLst>
          </a:custGeom>
          <a:solidFill>
            <a:schemeClr val="tx2">
              <a:lumMod val="60000"/>
              <a:lumOff val="40000"/>
            </a:schemeClr>
          </a:solidFill>
          <a:ln>
            <a:noFill/>
          </a:ln>
        </p:spPr>
        <p:txBody>
          <a:bodyPr lIns="91425" tIns="45700" rIns="91425" bIns="45700" anchor="ctr" anchorCtr="0">
            <a:noAutofit/>
          </a:bodyPr>
          <a:lstStyle/>
          <a:p>
            <a:pPr marL="0" marR="0" lvl="0" indent="-69850" algn="ctr" rtl="0">
              <a:lnSpc>
                <a:spcPct val="100000"/>
              </a:lnSpc>
              <a:spcBef>
                <a:spcPts val="0"/>
              </a:spcBef>
              <a:spcAft>
                <a:spcPts val="0"/>
              </a:spcAft>
              <a:buClr>
                <a:srgbClr val="000000"/>
              </a:buClr>
              <a:buFont typeface="Arial"/>
              <a:buNone/>
            </a:pPr>
            <a:endParaRPr sz="2400">
              <a:solidFill>
                <a:srgbClr val="FFFFFF"/>
              </a:solidFill>
              <a:latin typeface="Varela Round"/>
              <a:ea typeface="Varela Round"/>
              <a:cs typeface="Varela Round"/>
              <a:sym typeface="Varela Round"/>
            </a:endParaRPr>
          </a:p>
        </p:txBody>
      </p:sp>
      <p:sp>
        <p:nvSpPr>
          <p:cNvPr id="4" name="Shape 196"/>
          <p:cNvSpPr/>
          <p:nvPr/>
        </p:nvSpPr>
        <p:spPr>
          <a:xfrm>
            <a:off x="2057399" y="4320198"/>
            <a:ext cx="1021259" cy="664481"/>
          </a:xfrm>
          <a:custGeom>
            <a:avLst/>
            <a:gdLst/>
            <a:ahLst/>
            <a:cxnLst/>
            <a:rect l="0" t="0" r="0" b="0"/>
            <a:pathLst>
              <a:path w="120000" h="120000" extrusionOk="0">
                <a:moveTo>
                  <a:pt x="0" y="120000"/>
                </a:moveTo>
                <a:lnTo>
                  <a:pt x="21414" y="35916"/>
                </a:lnTo>
                <a:lnTo>
                  <a:pt x="55622" y="36194"/>
                </a:lnTo>
                <a:lnTo>
                  <a:pt x="89158" y="3341"/>
                </a:lnTo>
                <a:lnTo>
                  <a:pt x="91582" y="0"/>
                </a:lnTo>
                <a:lnTo>
                  <a:pt x="119999" y="36194"/>
                </a:lnTo>
                <a:lnTo>
                  <a:pt x="0" y="120000"/>
                </a:lnTo>
                <a:close/>
              </a:path>
            </a:pathLst>
          </a:custGeom>
          <a:solidFill>
            <a:schemeClr val="tx2">
              <a:lumMod val="40000"/>
              <a:lumOff val="60000"/>
            </a:scheme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5" name="Shape 197"/>
          <p:cNvSpPr/>
          <p:nvPr/>
        </p:nvSpPr>
        <p:spPr>
          <a:xfrm rot="21322176">
            <a:off x="2245318" y="4326826"/>
            <a:ext cx="650092" cy="906212"/>
          </a:xfrm>
          <a:custGeom>
            <a:avLst/>
            <a:gdLst/>
            <a:ahLst/>
            <a:cxnLst/>
            <a:rect l="0" t="0" r="0" b="0"/>
            <a:pathLst>
              <a:path w="120000" h="120000" extrusionOk="0">
                <a:moveTo>
                  <a:pt x="0" y="22664"/>
                </a:moveTo>
                <a:lnTo>
                  <a:pt x="58963" y="119999"/>
                </a:lnTo>
                <a:lnTo>
                  <a:pt x="120000" y="0"/>
                </a:lnTo>
                <a:lnTo>
                  <a:pt x="0" y="22664"/>
                </a:lnTo>
                <a:close/>
              </a:path>
            </a:pathLst>
          </a:custGeom>
          <a:solidFill>
            <a:schemeClr val="tx2">
              <a:lumMod val="60000"/>
              <a:lumOff val="40000"/>
            </a:scheme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6" name="Shape 198"/>
          <p:cNvSpPr/>
          <p:nvPr/>
        </p:nvSpPr>
        <p:spPr>
          <a:xfrm>
            <a:off x="3868540" y="3814732"/>
            <a:ext cx="1369800" cy="876899"/>
          </a:xfrm>
          <a:custGeom>
            <a:avLst/>
            <a:gdLst/>
            <a:ahLst/>
            <a:cxnLst/>
            <a:rect l="0" t="0" r="0" b="0"/>
            <a:pathLst>
              <a:path w="120000" h="120000" extrusionOk="0">
                <a:moveTo>
                  <a:pt x="33265" y="45896"/>
                </a:moveTo>
                <a:lnTo>
                  <a:pt x="0" y="58007"/>
                </a:lnTo>
                <a:lnTo>
                  <a:pt x="29081" y="120000"/>
                </a:lnTo>
                <a:lnTo>
                  <a:pt x="120000" y="72031"/>
                </a:lnTo>
                <a:lnTo>
                  <a:pt x="120000" y="0"/>
                </a:lnTo>
                <a:lnTo>
                  <a:pt x="33265" y="45896"/>
                </a:lnTo>
                <a:close/>
              </a:path>
            </a:pathLst>
          </a:custGeom>
          <a:solidFill>
            <a:schemeClr val="accent6">
              <a:lumMod val="50000"/>
            </a:scheme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7" name="Shape 199"/>
          <p:cNvSpPr/>
          <p:nvPr/>
        </p:nvSpPr>
        <p:spPr>
          <a:xfrm>
            <a:off x="3686850" y="2110801"/>
            <a:ext cx="1770299" cy="2245499"/>
          </a:xfrm>
          <a:custGeom>
            <a:avLst/>
            <a:gdLst/>
            <a:ahLst/>
            <a:cxnLst/>
            <a:rect l="0" t="0" r="0" b="0"/>
            <a:pathLst>
              <a:path w="120000" h="120000" extrusionOk="0">
                <a:moveTo>
                  <a:pt x="120000" y="0"/>
                </a:moveTo>
                <a:lnTo>
                  <a:pt x="0" y="0"/>
                </a:lnTo>
                <a:lnTo>
                  <a:pt x="0" y="120000"/>
                </a:lnTo>
                <a:lnTo>
                  <a:pt x="120000" y="93236"/>
                </a:lnTo>
                <a:lnTo>
                  <a:pt x="120000" y="0"/>
                </a:lnTo>
                <a:close/>
              </a:path>
            </a:pathLst>
          </a:custGeom>
          <a:solidFill>
            <a:schemeClr val="accent6">
              <a:lumMod val="75000"/>
            </a:scheme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8" name="Shape 200"/>
          <p:cNvSpPr/>
          <p:nvPr/>
        </p:nvSpPr>
        <p:spPr>
          <a:xfrm>
            <a:off x="4200473" y="4189760"/>
            <a:ext cx="1037699" cy="501900"/>
          </a:xfrm>
          <a:custGeom>
            <a:avLst/>
            <a:gdLst/>
            <a:ahLst/>
            <a:cxnLst/>
            <a:rect l="0" t="0" r="0" b="0"/>
            <a:pathLst>
              <a:path w="120000" h="120000" extrusionOk="0">
                <a:moveTo>
                  <a:pt x="0" y="120000"/>
                </a:moveTo>
                <a:lnTo>
                  <a:pt x="21414" y="35916"/>
                </a:lnTo>
                <a:lnTo>
                  <a:pt x="55622" y="36194"/>
                </a:lnTo>
                <a:lnTo>
                  <a:pt x="89158" y="3341"/>
                </a:lnTo>
                <a:lnTo>
                  <a:pt x="91582" y="0"/>
                </a:lnTo>
                <a:lnTo>
                  <a:pt x="119999" y="36194"/>
                </a:lnTo>
                <a:lnTo>
                  <a:pt x="0" y="120000"/>
                </a:lnTo>
                <a:close/>
              </a:path>
            </a:pathLst>
          </a:custGeom>
          <a:solidFill>
            <a:schemeClr val="accent6">
              <a:lumMod val="75000"/>
            </a:scheme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9" name="Shape 201"/>
          <p:cNvSpPr/>
          <p:nvPr/>
        </p:nvSpPr>
        <p:spPr>
          <a:xfrm>
            <a:off x="4385657" y="4189760"/>
            <a:ext cx="606899" cy="795599"/>
          </a:xfrm>
          <a:custGeom>
            <a:avLst/>
            <a:gdLst/>
            <a:ahLst/>
            <a:cxnLst/>
            <a:rect l="0" t="0" r="0" b="0"/>
            <a:pathLst>
              <a:path w="120000" h="120000" extrusionOk="0">
                <a:moveTo>
                  <a:pt x="0" y="22664"/>
                </a:moveTo>
                <a:lnTo>
                  <a:pt x="58963" y="119999"/>
                </a:lnTo>
                <a:lnTo>
                  <a:pt x="120000" y="0"/>
                </a:lnTo>
                <a:lnTo>
                  <a:pt x="0" y="22664"/>
                </a:lnTo>
                <a:close/>
              </a:path>
            </a:pathLst>
          </a:custGeom>
          <a:solidFill>
            <a:schemeClr val="accent6"/>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10" name="Shape 202"/>
          <p:cNvSpPr/>
          <p:nvPr/>
        </p:nvSpPr>
        <p:spPr>
          <a:xfrm>
            <a:off x="6036984" y="3814732"/>
            <a:ext cx="1369800" cy="876899"/>
          </a:xfrm>
          <a:custGeom>
            <a:avLst/>
            <a:gdLst/>
            <a:ahLst/>
            <a:cxnLst/>
            <a:rect l="0" t="0" r="0" b="0"/>
            <a:pathLst>
              <a:path w="120000" h="120000" extrusionOk="0">
                <a:moveTo>
                  <a:pt x="33265" y="45896"/>
                </a:moveTo>
                <a:lnTo>
                  <a:pt x="0" y="58007"/>
                </a:lnTo>
                <a:lnTo>
                  <a:pt x="29081" y="120000"/>
                </a:lnTo>
                <a:lnTo>
                  <a:pt x="120000" y="72031"/>
                </a:lnTo>
                <a:lnTo>
                  <a:pt x="120000" y="0"/>
                </a:lnTo>
                <a:lnTo>
                  <a:pt x="33265" y="45896"/>
                </a:lnTo>
                <a:close/>
              </a:path>
            </a:pathLst>
          </a:custGeom>
          <a:solidFill>
            <a:srgbClr val="9B6B04"/>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11" name="Shape 203"/>
          <p:cNvSpPr/>
          <p:nvPr/>
        </p:nvSpPr>
        <p:spPr>
          <a:xfrm>
            <a:off x="5855293" y="2110801"/>
            <a:ext cx="1770299" cy="2245499"/>
          </a:xfrm>
          <a:custGeom>
            <a:avLst/>
            <a:gdLst/>
            <a:ahLst/>
            <a:cxnLst/>
            <a:rect l="0" t="0" r="0" b="0"/>
            <a:pathLst>
              <a:path w="120000" h="120000" extrusionOk="0">
                <a:moveTo>
                  <a:pt x="120000" y="0"/>
                </a:moveTo>
                <a:lnTo>
                  <a:pt x="0" y="0"/>
                </a:lnTo>
                <a:lnTo>
                  <a:pt x="0" y="120000"/>
                </a:lnTo>
                <a:lnTo>
                  <a:pt x="120000" y="93236"/>
                </a:lnTo>
                <a:lnTo>
                  <a:pt x="120000" y="0"/>
                </a:lnTo>
                <a:close/>
              </a:path>
            </a:pathLst>
          </a:custGeom>
          <a:solidFill>
            <a:srgbClr val="F9AC08"/>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12" name="Shape 204"/>
          <p:cNvSpPr/>
          <p:nvPr/>
        </p:nvSpPr>
        <p:spPr>
          <a:xfrm>
            <a:off x="6368917" y="4189760"/>
            <a:ext cx="1037699" cy="501900"/>
          </a:xfrm>
          <a:custGeom>
            <a:avLst/>
            <a:gdLst/>
            <a:ahLst/>
            <a:cxnLst/>
            <a:rect l="0" t="0" r="0" b="0"/>
            <a:pathLst>
              <a:path w="120000" h="120000" extrusionOk="0">
                <a:moveTo>
                  <a:pt x="0" y="120000"/>
                </a:moveTo>
                <a:lnTo>
                  <a:pt x="21414" y="35916"/>
                </a:lnTo>
                <a:lnTo>
                  <a:pt x="55622" y="36194"/>
                </a:lnTo>
                <a:lnTo>
                  <a:pt x="89158" y="3341"/>
                </a:lnTo>
                <a:lnTo>
                  <a:pt x="91582" y="0"/>
                </a:lnTo>
                <a:lnTo>
                  <a:pt x="119999" y="36194"/>
                </a:lnTo>
                <a:lnTo>
                  <a:pt x="0" y="120000"/>
                </a:lnTo>
                <a:close/>
              </a:path>
            </a:pathLst>
          </a:custGeom>
          <a:solidFill>
            <a:srgbClr val="C48706"/>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13" name="Shape 205"/>
          <p:cNvSpPr/>
          <p:nvPr/>
        </p:nvSpPr>
        <p:spPr>
          <a:xfrm>
            <a:off x="6554102" y="4189760"/>
            <a:ext cx="606899" cy="795599"/>
          </a:xfrm>
          <a:custGeom>
            <a:avLst/>
            <a:gdLst/>
            <a:ahLst/>
            <a:cxnLst/>
            <a:rect l="0" t="0" r="0" b="0"/>
            <a:pathLst>
              <a:path w="120000" h="120000" extrusionOk="0">
                <a:moveTo>
                  <a:pt x="0" y="22664"/>
                </a:moveTo>
                <a:lnTo>
                  <a:pt x="58963" y="119999"/>
                </a:lnTo>
                <a:lnTo>
                  <a:pt x="120000" y="0"/>
                </a:lnTo>
                <a:lnTo>
                  <a:pt x="0" y="22664"/>
                </a:lnTo>
                <a:close/>
              </a:path>
            </a:pathLst>
          </a:custGeom>
          <a:solidFill>
            <a:srgbClr val="FFB008">
              <a:alpha val="93920"/>
            </a:srgbClr>
          </a:solidFill>
          <a:ln>
            <a:noFill/>
          </a:ln>
        </p:spPr>
        <p:txBody>
          <a:bodyPr lIns="91425" tIns="45700" rIns="91425" bIns="45700" anchor="t" anchorCtr="0">
            <a:noAutofit/>
          </a:bodyPr>
          <a:lstStyle/>
          <a:p>
            <a:pPr marL="0" marR="0" lvl="0" indent="0" algn="l" rtl="0">
              <a:spcBef>
                <a:spcPts val="0"/>
              </a:spcBef>
              <a:buNone/>
            </a:pPr>
            <a:endParaRPr sz="2400" b="0" i="0" u="none" strike="noStrike" cap="none">
              <a:solidFill>
                <a:srgbClr val="000000"/>
              </a:solidFill>
              <a:latin typeface="Arial"/>
              <a:ea typeface="Arial"/>
              <a:cs typeface="Arial"/>
              <a:sym typeface="Arial"/>
            </a:endParaRPr>
          </a:p>
        </p:txBody>
      </p:sp>
      <p:sp>
        <p:nvSpPr>
          <p:cNvPr id="14" name="Shape 206"/>
          <p:cNvSpPr txBox="1"/>
          <p:nvPr/>
        </p:nvSpPr>
        <p:spPr>
          <a:xfrm>
            <a:off x="1518406" y="2145301"/>
            <a:ext cx="1699693" cy="337322"/>
          </a:xfrm>
          <a:prstGeom prst="rect">
            <a:avLst/>
          </a:prstGeom>
          <a:solidFill>
            <a:schemeClr val="tx2">
              <a:lumMod val="60000"/>
              <a:lumOff val="40000"/>
            </a:schemeClr>
          </a:solidFill>
          <a:ln>
            <a:noFill/>
          </a:ln>
        </p:spPr>
        <p:txBody>
          <a:bodyPr lIns="91425" tIns="45700" rIns="91425" bIns="45700" anchor="t" anchorCtr="0">
            <a:noAutofit/>
          </a:bodyPr>
          <a:lstStyle/>
          <a:p>
            <a:pPr lvl="0" algn="ctr">
              <a:spcBef>
                <a:spcPts val="0"/>
              </a:spcBef>
              <a:buSzPct val="25000"/>
            </a:pPr>
            <a:r>
              <a:rPr lang="en" dirty="0">
                <a:solidFill>
                  <a:srgbClr val="FFFFFF"/>
                </a:solidFill>
                <a:latin typeface="Century Schoolbook"/>
                <a:ea typeface="Shadows Into Light"/>
                <a:cs typeface="Century Schoolbook"/>
                <a:sym typeface="Shadows Into Light"/>
              </a:rPr>
              <a:t>Focus is on the </a:t>
            </a:r>
            <a:r>
              <a:rPr lang="en" b="1" dirty="0">
                <a:solidFill>
                  <a:schemeClr val="bg1"/>
                </a:solidFill>
                <a:latin typeface="Century Schoolbook"/>
                <a:ea typeface="Shadows Into Light"/>
                <a:cs typeface="Century Schoolbook"/>
                <a:sym typeface="Shadows Into Light"/>
              </a:rPr>
              <a:t>function </a:t>
            </a:r>
            <a:r>
              <a:rPr lang="en" dirty="0">
                <a:solidFill>
                  <a:srgbClr val="FFFFFF"/>
                </a:solidFill>
                <a:latin typeface="Century Schoolbook"/>
                <a:ea typeface="Shadows Into Light"/>
                <a:cs typeface="Century Schoolbook"/>
                <a:sym typeface="Shadows Into Light"/>
              </a:rPr>
              <a:t>of client’s behavior rather than </a:t>
            </a:r>
            <a:r>
              <a:rPr lang="en" dirty="0" smtClean="0">
                <a:solidFill>
                  <a:srgbClr val="FFFFFF"/>
                </a:solidFill>
                <a:latin typeface="Century Schoolbook"/>
                <a:ea typeface="Shadows Into Light"/>
                <a:cs typeface="Century Schoolbook"/>
                <a:sym typeface="Shadows Into Light"/>
              </a:rPr>
              <a:t>topography</a:t>
            </a:r>
            <a:endParaRPr lang="en" dirty="0">
              <a:solidFill>
                <a:srgbClr val="FFFFFF"/>
              </a:solidFill>
              <a:latin typeface="Century Schoolbook"/>
              <a:ea typeface="Shadows Into Light"/>
              <a:cs typeface="Century Schoolbook"/>
              <a:sym typeface="Shadows Into Light"/>
            </a:endParaRPr>
          </a:p>
        </p:txBody>
      </p:sp>
      <p:sp>
        <p:nvSpPr>
          <p:cNvPr id="15" name="Shape 207"/>
          <p:cNvSpPr txBox="1"/>
          <p:nvPr/>
        </p:nvSpPr>
        <p:spPr>
          <a:xfrm>
            <a:off x="3743249" y="2126790"/>
            <a:ext cx="1657500" cy="293099"/>
          </a:xfrm>
          <a:prstGeom prst="rect">
            <a:avLst/>
          </a:prstGeom>
          <a:solidFill>
            <a:schemeClr val="accent6">
              <a:lumMod val="75000"/>
            </a:schemeClr>
          </a:solidFill>
          <a:ln>
            <a:noFill/>
          </a:ln>
        </p:spPr>
        <p:txBody>
          <a:bodyPr lIns="91425" tIns="45700" rIns="91425" bIns="45700" anchor="t" anchorCtr="0">
            <a:noAutofit/>
          </a:bodyPr>
          <a:lstStyle/>
          <a:p>
            <a:pPr algn="ctr">
              <a:spcBef>
                <a:spcPts val="0"/>
              </a:spcBef>
              <a:buSzPct val="25000"/>
            </a:pPr>
            <a:r>
              <a:rPr lang="en-US" sz="1600" dirty="0">
                <a:solidFill>
                  <a:schemeClr val="bg1"/>
                </a:solidFill>
                <a:latin typeface="Century Schoolbook"/>
                <a:ea typeface="Shadows Into Light" charset="0"/>
                <a:cs typeface="Century Schoolbook"/>
              </a:rPr>
              <a:t>Target behaviors occur inside and outside of session (functional classes</a:t>
            </a:r>
            <a:r>
              <a:rPr lang="en-US" sz="1600" dirty="0" smtClean="0">
                <a:solidFill>
                  <a:schemeClr val="bg1"/>
                </a:solidFill>
                <a:latin typeface="Century Schoolbook"/>
                <a:ea typeface="Shadows Into Light" charset="0"/>
                <a:cs typeface="Century Schoolbook"/>
              </a:rPr>
              <a:t>)</a:t>
            </a:r>
            <a:endParaRPr lang="en-US" sz="1600" dirty="0">
              <a:solidFill>
                <a:schemeClr val="bg1"/>
              </a:solidFill>
              <a:latin typeface="Century Schoolbook"/>
              <a:ea typeface="Shadows Into Light" charset="0"/>
              <a:cs typeface="Century Schoolbook"/>
            </a:endParaRPr>
          </a:p>
        </p:txBody>
      </p:sp>
      <p:sp>
        <p:nvSpPr>
          <p:cNvPr id="16" name="Shape 208"/>
          <p:cNvSpPr txBox="1"/>
          <p:nvPr/>
        </p:nvSpPr>
        <p:spPr>
          <a:xfrm>
            <a:off x="5867400" y="2145301"/>
            <a:ext cx="1752600" cy="369299"/>
          </a:xfrm>
          <a:prstGeom prst="rect">
            <a:avLst/>
          </a:prstGeom>
          <a:noFill/>
          <a:ln>
            <a:noFill/>
          </a:ln>
        </p:spPr>
        <p:txBody>
          <a:bodyPr lIns="91425" tIns="45700" rIns="91425" bIns="45700" anchor="t" anchorCtr="0">
            <a:noAutofit/>
          </a:bodyPr>
          <a:lstStyle/>
          <a:p>
            <a:pPr lvl="0" algn="ctr">
              <a:spcBef>
                <a:spcPts val="0"/>
              </a:spcBef>
              <a:buSzPct val="25000"/>
            </a:pPr>
            <a:r>
              <a:rPr lang="en-US" sz="1700" dirty="0" smtClean="0">
                <a:solidFill>
                  <a:srgbClr val="FFFFFF"/>
                </a:solidFill>
                <a:latin typeface="Century Schoolbook"/>
                <a:ea typeface="Shadows Into Light"/>
                <a:cs typeface="Century Schoolbook"/>
                <a:sym typeface="Shadows Into Light"/>
              </a:rPr>
              <a:t>Clients </a:t>
            </a:r>
            <a:r>
              <a:rPr lang="en-US" sz="1700" dirty="0" smtClean="0">
                <a:solidFill>
                  <a:srgbClr val="FFFFFF"/>
                </a:solidFill>
                <a:latin typeface="Century Schoolbook"/>
                <a:ea typeface="Shadows Into Light"/>
                <a:cs typeface="Century Schoolbook"/>
                <a:sym typeface="Shadows Into Light"/>
              </a:rPr>
              <a:t>response </a:t>
            </a:r>
            <a:r>
              <a:rPr lang="en-US" sz="1700" dirty="0" smtClean="0">
                <a:solidFill>
                  <a:srgbClr val="FFFFFF"/>
                </a:solidFill>
                <a:latin typeface="Century Schoolbook"/>
                <a:ea typeface="Shadows Into Light"/>
                <a:cs typeface="Century Schoolbook"/>
                <a:sym typeface="Shadows Into Light"/>
              </a:rPr>
              <a:t>can be influenced by different stimuli</a:t>
            </a:r>
          </a:p>
          <a:p>
            <a:pPr lvl="0" algn="ctr">
              <a:spcBef>
                <a:spcPts val="0"/>
              </a:spcBef>
              <a:buSzPct val="25000"/>
            </a:pPr>
            <a:r>
              <a:rPr lang="en-US" sz="1700" dirty="0" smtClean="0">
                <a:solidFill>
                  <a:srgbClr val="FFFFFF"/>
                </a:solidFill>
                <a:latin typeface="Century Schoolbook"/>
                <a:ea typeface="Shadows Into Light"/>
                <a:cs typeface="Century Schoolbook"/>
                <a:sym typeface="Shadows Into Light"/>
              </a:rPr>
              <a:t>(Multiple control)</a:t>
            </a:r>
            <a:endParaRPr lang="en" sz="1700" dirty="0">
              <a:solidFill>
                <a:srgbClr val="FFFFFF"/>
              </a:solidFill>
              <a:latin typeface="Century Schoolbook"/>
              <a:ea typeface="Shadows Into Light"/>
              <a:cs typeface="Century Schoolbook"/>
              <a:sym typeface="Shadows Into Light"/>
            </a:endParaRPr>
          </a:p>
        </p:txBody>
      </p:sp>
      <p:sp>
        <p:nvSpPr>
          <p:cNvPr id="20" name="Title 1"/>
          <p:cNvSpPr txBox="1">
            <a:spLocks/>
          </p:cNvSpPr>
          <p:nvPr/>
        </p:nvSpPr>
        <p:spPr>
          <a:xfrm>
            <a:off x="1447800" y="381000"/>
            <a:ext cx="7391400" cy="762000"/>
          </a:xfrm>
          <a:prstGeom prst="rect">
            <a:avLst/>
          </a:prstGeom>
        </p:spPr>
        <p:txBody>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charset="0"/>
              </a:defRPr>
            </a:lvl2pPr>
            <a:lvl3pPr algn="ctr" rtl="0" eaLnBrk="1" fontAlgn="base" hangingPunct="1">
              <a:lnSpc>
                <a:spcPct val="90000"/>
              </a:lnSpc>
              <a:spcBef>
                <a:spcPct val="0"/>
              </a:spcBef>
              <a:spcAft>
                <a:spcPct val="0"/>
              </a:spcAft>
              <a:defRPr sz="2800" b="1">
                <a:solidFill>
                  <a:schemeClr val="tx2"/>
                </a:solidFill>
                <a:latin typeface="Arial" charset="0"/>
              </a:defRPr>
            </a:lvl3pPr>
            <a:lvl4pPr algn="ctr" rtl="0" eaLnBrk="1" fontAlgn="base" hangingPunct="1">
              <a:lnSpc>
                <a:spcPct val="90000"/>
              </a:lnSpc>
              <a:spcBef>
                <a:spcPct val="0"/>
              </a:spcBef>
              <a:spcAft>
                <a:spcPct val="0"/>
              </a:spcAft>
              <a:defRPr sz="2800" b="1">
                <a:solidFill>
                  <a:schemeClr val="tx2"/>
                </a:solidFill>
                <a:latin typeface="Arial" charset="0"/>
              </a:defRPr>
            </a:lvl4pPr>
            <a:lvl5pPr algn="ctr" rtl="0" eaLnBrk="1" fontAlgn="base" hangingPunct="1">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a:lstStyle>
          <a:p>
            <a:r>
              <a:rPr lang="en-US" smtClean="0"/>
              <a:t> </a:t>
            </a:r>
            <a:endParaRPr lang="en-US"/>
          </a:p>
        </p:txBody>
      </p:sp>
      <p:sp>
        <p:nvSpPr>
          <p:cNvPr id="21" name="TextBox 20"/>
          <p:cNvSpPr txBox="1"/>
          <p:nvPr/>
        </p:nvSpPr>
        <p:spPr>
          <a:xfrm>
            <a:off x="833122" y="541019"/>
            <a:ext cx="7772400" cy="584775"/>
          </a:xfrm>
          <a:prstGeom prst="rect">
            <a:avLst/>
          </a:prstGeom>
          <a:noFill/>
        </p:spPr>
        <p:txBody>
          <a:bodyPr wrap="square" rtlCol="0">
            <a:spAutoFit/>
          </a:bodyPr>
          <a:lstStyle/>
          <a:p>
            <a:pPr algn="ctr"/>
            <a:r>
              <a:rPr lang="en-US" sz="3200" dirty="0" smtClean="0">
                <a:latin typeface="Century Schoolbook" charset="0"/>
                <a:ea typeface="Century Schoolbook" charset="0"/>
                <a:cs typeface="Century Schoolbook" charset="0"/>
              </a:rPr>
              <a:t>FAP Assumptions</a:t>
            </a:r>
            <a:endParaRPr lang="en-US" sz="320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35169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charset="0"/>
                <a:ea typeface="Century Schoolbook" charset="0"/>
                <a:cs typeface="Century Schoolbook" charset="0"/>
              </a:rPr>
              <a:t>What are FAP variables?</a:t>
            </a:r>
            <a:endParaRPr lang="en-US" dirty="0">
              <a:latin typeface="Century Schoolbook" charset="0"/>
              <a:ea typeface="Century Schoolbook" charset="0"/>
              <a:cs typeface="Century School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3734315"/>
              </p:ext>
            </p:extLst>
          </p:nvPr>
        </p:nvGraphicFramePr>
        <p:xfrm>
          <a:off x="304800" y="914400"/>
          <a:ext cx="8534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7300" y="5590769"/>
            <a:ext cx="6629400" cy="369332"/>
          </a:xfrm>
          <a:prstGeom prst="rect">
            <a:avLst/>
          </a:prstGeom>
        </p:spPr>
        <p:txBody>
          <a:bodyPr wrap="square">
            <a:spAutoFit/>
          </a:bodyPr>
          <a:lstStyle/>
          <a:p>
            <a:pPr lvl="0" algn="ctr"/>
            <a:endParaRPr lang="en-US" dirty="0">
              <a:solidFill>
                <a:srgbClr val="000066"/>
              </a:solidFill>
              <a:latin typeface="Century Schoolbook" charset="0"/>
              <a:ea typeface="Century Schoolbook" charset="0"/>
              <a:cs typeface="Century Schoolbook" charset="0"/>
            </a:endParaRPr>
          </a:p>
        </p:txBody>
      </p:sp>
      <p:sp>
        <p:nvSpPr>
          <p:cNvPr id="3" name="Left-Right Arrow 2"/>
          <p:cNvSpPr/>
          <p:nvPr/>
        </p:nvSpPr>
        <p:spPr>
          <a:xfrm>
            <a:off x="838200" y="5440785"/>
            <a:ext cx="7467600" cy="1038631"/>
          </a:xfrm>
          <a:prstGeom prst="leftRightArrow">
            <a:avLst>
              <a:gd name="adj1" fmla="val 50000"/>
              <a:gd name="adj2" fmla="val 56072"/>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200" b="1" i="1" dirty="0">
                <a:solidFill>
                  <a:schemeClr val="bg1"/>
                </a:solidFill>
                <a:latin typeface="Century Schoolbook" charset="0"/>
                <a:ea typeface="Century Schoolbook" charset="0"/>
                <a:cs typeface="Century Schoolbook" charset="0"/>
              </a:rPr>
              <a:t>Functional Analytic Psychotherapy </a:t>
            </a:r>
            <a:r>
              <a:rPr lang="en-US" sz="1200" b="1" dirty="0">
                <a:solidFill>
                  <a:schemeClr val="bg1"/>
                </a:solidFill>
                <a:latin typeface="Century Schoolbook" charset="0"/>
                <a:ea typeface="Century Schoolbook" charset="0"/>
                <a:cs typeface="Century Schoolbook" charset="0"/>
              </a:rPr>
              <a:t>(</a:t>
            </a:r>
            <a:r>
              <a:rPr lang="en-US" sz="1200" b="1" dirty="0" err="1">
                <a:solidFill>
                  <a:schemeClr val="bg1"/>
                </a:solidFill>
                <a:latin typeface="Century Schoolbook" charset="0"/>
                <a:ea typeface="Century Schoolbook" charset="0"/>
                <a:cs typeface="Century Schoolbook" charset="0"/>
              </a:rPr>
              <a:t>Kohlenberg</a:t>
            </a:r>
            <a:r>
              <a:rPr lang="en-US" sz="1200" b="1" dirty="0">
                <a:solidFill>
                  <a:schemeClr val="bg1"/>
                </a:solidFill>
                <a:latin typeface="Century Schoolbook" charset="0"/>
                <a:ea typeface="Century Schoolbook" charset="0"/>
                <a:cs typeface="Century Schoolbook" charset="0"/>
              </a:rPr>
              <a:t> &amp; Tsai, 1991) book doesn’t provide a descriptive guideline for implementing therapy with precision and fidelity.</a:t>
            </a:r>
          </a:p>
        </p:txBody>
      </p:sp>
    </p:spTree>
    <p:extLst>
      <p:ext uri="{BB962C8B-B14F-4D97-AF65-F5344CB8AC3E}">
        <p14:creationId xmlns:p14="http://schemas.microsoft.com/office/powerpoint/2010/main" val="343910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304800" y="3733800"/>
            <a:ext cx="4813594" cy="1600439"/>
            <a:chOff x="2091797" y="3020406"/>
            <a:chExt cx="7845664" cy="3409057"/>
          </a:xfrm>
        </p:grpSpPr>
        <p:sp>
          <p:nvSpPr>
            <p:cNvPr id="2" name="CuadroTexto 1"/>
            <p:cNvSpPr txBox="1"/>
            <p:nvPr/>
          </p:nvSpPr>
          <p:spPr>
            <a:xfrm>
              <a:off x="2091797" y="3020406"/>
              <a:ext cx="7845664" cy="2556792"/>
            </a:xfrm>
            <a:prstGeom prst="rect">
              <a:avLst/>
            </a:prstGeom>
            <a:noFill/>
          </p:spPr>
          <p:txBody>
            <a:bodyPr wrap="square" rtlCol="0">
              <a:spAutoFit/>
            </a:bodyPr>
            <a:lstStyle/>
            <a:p>
              <a:r>
                <a:rPr lang="es-ES" sz="7200" dirty="0">
                  <a:solidFill>
                    <a:srgbClr val="404040"/>
                  </a:solidFill>
                  <a:latin typeface="Bell MT"/>
                  <a:cs typeface="Bell MT"/>
                </a:rPr>
                <a:t>FAP</a:t>
              </a:r>
            </a:p>
          </p:txBody>
        </p:sp>
        <p:sp>
          <p:nvSpPr>
            <p:cNvPr id="4" name="CuadroTexto 3"/>
            <p:cNvSpPr txBox="1"/>
            <p:nvPr/>
          </p:nvSpPr>
          <p:spPr>
            <a:xfrm>
              <a:off x="2991538" y="5577198"/>
              <a:ext cx="6945923" cy="852265"/>
            </a:xfrm>
            <a:prstGeom prst="rect">
              <a:avLst/>
            </a:prstGeom>
            <a:solidFill>
              <a:schemeClr val="bg1"/>
            </a:solidFill>
          </p:spPr>
          <p:txBody>
            <a:bodyPr wrap="square" rtlCol="0">
              <a:spAutoFit/>
            </a:bodyPr>
            <a:lstStyle/>
            <a:p>
              <a:r>
                <a:rPr lang="en-AU" sz="2000" b="1" dirty="0">
                  <a:solidFill>
                    <a:srgbClr val="FB8F61"/>
                  </a:solidFill>
                  <a:latin typeface="Apple Chancery"/>
                  <a:cs typeface="Apple Chancery"/>
                </a:rPr>
                <a:t>Functional Analytic Psychotherapy</a:t>
              </a:r>
            </a:p>
          </p:txBody>
        </p:sp>
      </p:grpSp>
      <p:sp>
        <p:nvSpPr>
          <p:cNvPr id="6" name="Title 1"/>
          <p:cNvSpPr txBox="1">
            <a:spLocks/>
          </p:cNvSpPr>
          <p:nvPr/>
        </p:nvSpPr>
        <p:spPr>
          <a:xfrm>
            <a:off x="838200" y="5562600"/>
            <a:ext cx="7886700" cy="792122"/>
          </a:xfrm>
          <a:prstGeom prst="rect">
            <a:avLst/>
          </a:prstGeom>
        </p:spPr>
        <p:txBody>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charset="0"/>
              </a:defRPr>
            </a:lvl2pPr>
            <a:lvl3pPr algn="ctr" rtl="0" eaLnBrk="1" fontAlgn="base" hangingPunct="1">
              <a:lnSpc>
                <a:spcPct val="90000"/>
              </a:lnSpc>
              <a:spcBef>
                <a:spcPct val="0"/>
              </a:spcBef>
              <a:spcAft>
                <a:spcPct val="0"/>
              </a:spcAft>
              <a:defRPr sz="2800" b="1">
                <a:solidFill>
                  <a:schemeClr val="tx2"/>
                </a:solidFill>
                <a:latin typeface="Arial" charset="0"/>
              </a:defRPr>
            </a:lvl3pPr>
            <a:lvl4pPr algn="ctr" rtl="0" eaLnBrk="1" fontAlgn="base" hangingPunct="1">
              <a:lnSpc>
                <a:spcPct val="90000"/>
              </a:lnSpc>
              <a:spcBef>
                <a:spcPct val="0"/>
              </a:spcBef>
              <a:spcAft>
                <a:spcPct val="0"/>
              </a:spcAft>
              <a:defRPr sz="2800" b="1">
                <a:solidFill>
                  <a:schemeClr val="tx2"/>
                </a:solidFill>
                <a:latin typeface="Arial" charset="0"/>
              </a:defRPr>
            </a:lvl4pPr>
            <a:lvl5pPr algn="ctr" rtl="0" eaLnBrk="1" fontAlgn="base" hangingPunct="1">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a:lstStyle>
          <a:p>
            <a:pPr algn="r"/>
            <a:r>
              <a:rPr lang="en-US" sz="3600" dirty="0" smtClean="0">
                <a:latin typeface="Big Caslon Medium" charset="0"/>
                <a:ea typeface="Big Caslon Medium" charset="0"/>
                <a:cs typeface="Big Caslon Medium" charset="0"/>
              </a:rPr>
              <a:t>DV Reliability </a:t>
            </a:r>
            <a:endParaRPr lang="en-US" sz="3600" dirty="0">
              <a:latin typeface="Big Caslon Medium" charset="0"/>
              <a:ea typeface="Big Caslon Medium" charset="0"/>
              <a:cs typeface="Big Caslon Medium" charset="0"/>
            </a:endParaRPr>
          </a:p>
        </p:txBody>
      </p:sp>
    </p:spTree>
    <p:extLst>
      <p:ext uri="{BB962C8B-B14F-4D97-AF65-F5344CB8AC3E}">
        <p14:creationId xmlns:p14="http://schemas.microsoft.com/office/powerpoint/2010/main" val="2697361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09600" y="304800"/>
            <a:ext cx="7886700" cy="994275"/>
          </a:xfrm>
          <a:prstGeom prst="rect">
            <a:avLst/>
          </a:prstGeom>
        </p:spPr>
        <p:txBody>
          <a:bodyPr vert="horz" wrap="square" lIns="68569" tIns="68569" rIns="68569" bIns="68569" numCol="1" anchor="ctr" anchorCtr="0" compatLnSpc="1">
            <a:prstTxWarp prst="textNoShape">
              <a:avLst/>
            </a:prstTxWarp>
            <a:noAutofit/>
          </a:bodyPr>
          <a:lstStyle/>
          <a:p>
            <a:pPr>
              <a:spcBef>
                <a:spcPts val="0"/>
              </a:spcBef>
            </a:pPr>
            <a:r>
              <a:rPr lang="en-US" dirty="0">
                <a:latin typeface="Century Schoolbook" charset="0"/>
                <a:ea typeface="Century Schoolbook" charset="0"/>
                <a:cs typeface="Century Schoolbook" charset="0"/>
              </a:rPr>
              <a:t>Integrity of DV: What do we </a:t>
            </a:r>
            <a:r>
              <a:rPr lang="en-US" dirty="0" smtClean="0">
                <a:latin typeface="Century Schoolbook" charset="0"/>
                <a:ea typeface="Century Schoolbook" charset="0"/>
                <a:cs typeface="Century Schoolbook" charset="0"/>
              </a:rPr>
              <a:t>have?</a:t>
            </a:r>
            <a:endParaRPr lang="en-US" dirty="0">
              <a:latin typeface="Century Schoolbook" charset="0"/>
              <a:ea typeface="Century Schoolbook" charset="0"/>
              <a:cs typeface="Century Schoolbook" charset="0"/>
            </a:endParaRPr>
          </a:p>
        </p:txBody>
      </p:sp>
      <p:graphicFrame>
        <p:nvGraphicFramePr>
          <p:cNvPr id="2" name="Diagram 1"/>
          <p:cNvGraphicFramePr/>
          <p:nvPr>
            <p:extLst>
              <p:ext uri="{D42A27DB-BD31-4B8C-83A1-F6EECF244321}">
                <p14:modId xmlns:p14="http://schemas.microsoft.com/office/powerpoint/2010/main" val="309461507"/>
              </p:ext>
            </p:extLst>
          </p:nvPr>
        </p:nvGraphicFramePr>
        <p:xfrm>
          <a:off x="76200" y="1371600"/>
          <a:ext cx="9132078"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2971800"/>
            <a:ext cx="948962" cy="1244600"/>
          </a:xfrm>
          <a:prstGeom prst="rect">
            <a:avLst/>
          </a:prstGeom>
        </p:spPr>
      </p:pic>
    </p:spTree>
    <p:extLst>
      <p:ext uri="{BB962C8B-B14F-4D97-AF65-F5344CB8AC3E}">
        <p14:creationId xmlns:p14="http://schemas.microsoft.com/office/powerpoint/2010/main" val="19842682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304800" y="3733800"/>
            <a:ext cx="4813594" cy="1600439"/>
            <a:chOff x="2091797" y="3020406"/>
            <a:chExt cx="7845664" cy="3409057"/>
          </a:xfrm>
        </p:grpSpPr>
        <p:sp>
          <p:nvSpPr>
            <p:cNvPr id="2" name="CuadroTexto 1"/>
            <p:cNvSpPr txBox="1"/>
            <p:nvPr/>
          </p:nvSpPr>
          <p:spPr>
            <a:xfrm>
              <a:off x="2091797" y="3020406"/>
              <a:ext cx="7845664" cy="2556792"/>
            </a:xfrm>
            <a:prstGeom prst="rect">
              <a:avLst/>
            </a:prstGeom>
            <a:noFill/>
          </p:spPr>
          <p:txBody>
            <a:bodyPr wrap="square" rtlCol="0">
              <a:spAutoFit/>
            </a:bodyPr>
            <a:lstStyle/>
            <a:p>
              <a:r>
                <a:rPr lang="es-ES" sz="7200" dirty="0">
                  <a:solidFill>
                    <a:srgbClr val="404040"/>
                  </a:solidFill>
                  <a:latin typeface="Bell MT"/>
                  <a:cs typeface="Bell MT"/>
                </a:rPr>
                <a:t>FAP</a:t>
              </a:r>
            </a:p>
          </p:txBody>
        </p:sp>
        <p:sp>
          <p:nvSpPr>
            <p:cNvPr id="4" name="CuadroTexto 3"/>
            <p:cNvSpPr txBox="1"/>
            <p:nvPr/>
          </p:nvSpPr>
          <p:spPr>
            <a:xfrm>
              <a:off x="2991538" y="5577198"/>
              <a:ext cx="6945923" cy="852265"/>
            </a:xfrm>
            <a:prstGeom prst="rect">
              <a:avLst/>
            </a:prstGeom>
            <a:solidFill>
              <a:schemeClr val="bg1"/>
            </a:solidFill>
          </p:spPr>
          <p:txBody>
            <a:bodyPr wrap="square" rtlCol="0">
              <a:spAutoFit/>
            </a:bodyPr>
            <a:lstStyle/>
            <a:p>
              <a:r>
                <a:rPr lang="en-AU" sz="2000" b="1" dirty="0">
                  <a:solidFill>
                    <a:srgbClr val="FB8F61"/>
                  </a:solidFill>
                  <a:latin typeface="Apple Chancery"/>
                  <a:cs typeface="Apple Chancery"/>
                </a:rPr>
                <a:t>Functional Analytic Psychotherapy</a:t>
              </a:r>
            </a:p>
          </p:txBody>
        </p:sp>
      </p:grpSp>
      <p:sp>
        <p:nvSpPr>
          <p:cNvPr id="6" name="Title 1"/>
          <p:cNvSpPr txBox="1">
            <a:spLocks/>
          </p:cNvSpPr>
          <p:nvPr/>
        </p:nvSpPr>
        <p:spPr>
          <a:xfrm>
            <a:off x="838200" y="5562600"/>
            <a:ext cx="7886700" cy="792122"/>
          </a:xfrm>
          <a:prstGeom prst="rect">
            <a:avLst/>
          </a:prstGeom>
        </p:spPr>
        <p:txBody>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charset="0"/>
              </a:defRPr>
            </a:lvl2pPr>
            <a:lvl3pPr algn="ctr" rtl="0" eaLnBrk="1" fontAlgn="base" hangingPunct="1">
              <a:lnSpc>
                <a:spcPct val="90000"/>
              </a:lnSpc>
              <a:spcBef>
                <a:spcPct val="0"/>
              </a:spcBef>
              <a:spcAft>
                <a:spcPct val="0"/>
              </a:spcAft>
              <a:defRPr sz="2800" b="1">
                <a:solidFill>
                  <a:schemeClr val="tx2"/>
                </a:solidFill>
                <a:latin typeface="Arial" charset="0"/>
              </a:defRPr>
            </a:lvl3pPr>
            <a:lvl4pPr algn="ctr" rtl="0" eaLnBrk="1" fontAlgn="base" hangingPunct="1">
              <a:lnSpc>
                <a:spcPct val="90000"/>
              </a:lnSpc>
              <a:spcBef>
                <a:spcPct val="0"/>
              </a:spcBef>
              <a:spcAft>
                <a:spcPct val="0"/>
              </a:spcAft>
              <a:defRPr sz="2800" b="1">
                <a:solidFill>
                  <a:schemeClr val="tx2"/>
                </a:solidFill>
                <a:latin typeface="Arial" charset="0"/>
              </a:defRPr>
            </a:lvl4pPr>
            <a:lvl5pPr algn="ctr" rtl="0" eaLnBrk="1" fontAlgn="base" hangingPunct="1">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a:lstStyle>
          <a:p>
            <a:pPr algn="r"/>
            <a:r>
              <a:rPr lang="en-US" sz="3600" dirty="0" smtClean="0">
                <a:latin typeface="Big Caslon Medium" charset="0"/>
                <a:ea typeface="Big Caslon Medium" charset="0"/>
                <a:cs typeface="Big Caslon Medium" charset="0"/>
              </a:rPr>
              <a:t>Treatment </a:t>
            </a:r>
            <a:r>
              <a:rPr lang="en-US" sz="4000" dirty="0" smtClean="0">
                <a:latin typeface="Big Caslon Medium" charset="0"/>
                <a:ea typeface="Big Caslon Medium" charset="0"/>
                <a:cs typeface="Big Caslon Medium" charset="0"/>
              </a:rPr>
              <a:t>integrity</a:t>
            </a:r>
            <a:endParaRPr lang="en-US" sz="3600" dirty="0">
              <a:latin typeface="Big Caslon Medium" charset="0"/>
              <a:ea typeface="Big Caslon Medium" charset="0"/>
              <a:cs typeface="Big Caslon Medium" charset="0"/>
            </a:endParaRPr>
          </a:p>
        </p:txBody>
      </p:sp>
    </p:spTree>
    <p:extLst>
      <p:ext uri="{BB962C8B-B14F-4D97-AF65-F5344CB8AC3E}">
        <p14:creationId xmlns:p14="http://schemas.microsoft.com/office/powerpoint/2010/main" val="16255103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347713" cy="762000"/>
          </a:xfrm>
        </p:spPr>
        <p:txBody>
          <a:bodyPr/>
          <a:lstStyle/>
          <a:p>
            <a:r>
              <a:rPr lang="en-US" dirty="0" smtClean="0">
                <a:latin typeface="Century Schoolbook" charset="0"/>
                <a:ea typeface="Century Schoolbook" charset="0"/>
                <a:cs typeface="Century Schoolbook" charset="0"/>
              </a:rPr>
              <a:t>Disclosure </a:t>
            </a:r>
            <a:endParaRPr lang="en-US"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609598" y="1676401"/>
            <a:ext cx="8077201" cy="3505200"/>
          </a:xfrm>
        </p:spPr>
        <p:txBody>
          <a:bodyPr/>
          <a:lstStyle/>
          <a:p>
            <a:pPr marL="0" indent="0">
              <a:buNone/>
            </a:pPr>
            <a:r>
              <a:rPr lang="en-US" dirty="0" smtClean="0">
                <a:solidFill>
                  <a:schemeClr val="tx2">
                    <a:lumMod val="75000"/>
                  </a:schemeClr>
                </a:solidFill>
                <a:latin typeface="Century Schoolbook" charset="0"/>
                <a:ea typeface="Century Schoolbook" charset="0"/>
                <a:cs typeface="Century Schoolbook" charset="0"/>
              </a:rPr>
              <a:t>Amanda M. Muñoz-</a:t>
            </a:r>
            <a:r>
              <a:rPr lang="en-US" dirty="0" err="1" smtClean="0">
                <a:solidFill>
                  <a:schemeClr val="tx2">
                    <a:lumMod val="75000"/>
                  </a:schemeClr>
                </a:solidFill>
                <a:latin typeface="Century Schoolbook" charset="0"/>
                <a:ea typeface="Century Schoolbook" charset="0"/>
                <a:cs typeface="Century Schoolbook" charset="0"/>
              </a:rPr>
              <a:t>Martínez</a:t>
            </a:r>
            <a:endParaRPr lang="en-US" dirty="0" smtClean="0">
              <a:solidFill>
                <a:schemeClr val="tx2">
                  <a:lumMod val="75000"/>
                </a:schemeClr>
              </a:solidFill>
              <a:latin typeface="Century Schoolbook" charset="0"/>
              <a:ea typeface="Century Schoolbook" charset="0"/>
              <a:cs typeface="Century Schoolbook" charset="0"/>
            </a:endParaRPr>
          </a:p>
          <a:p>
            <a:pPr marL="0" indent="0">
              <a:buNone/>
            </a:pPr>
            <a:r>
              <a:rPr lang="en-US" dirty="0" smtClean="0">
                <a:solidFill>
                  <a:schemeClr val="tx2">
                    <a:lumMod val="75000"/>
                  </a:schemeClr>
                </a:solidFill>
                <a:latin typeface="Century Schoolbook" charset="0"/>
                <a:ea typeface="Century Schoolbook" charset="0"/>
                <a:cs typeface="Century Schoolbook" charset="0"/>
              </a:rPr>
              <a:t>Natalie Bennett</a:t>
            </a:r>
          </a:p>
          <a:p>
            <a:pPr marL="0" indent="0">
              <a:buNone/>
            </a:pPr>
            <a:endParaRPr lang="en-US" dirty="0" smtClean="0">
              <a:latin typeface="Century Schoolbook" charset="0"/>
              <a:ea typeface="Century Schoolbook" charset="0"/>
              <a:cs typeface="Century Schoolbook" charset="0"/>
            </a:endParaRPr>
          </a:p>
          <a:p>
            <a:r>
              <a:rPr lang="en-US" dirty="0" smtClean="0">
                <a:solidFill>
                  <a:schemeClr val="accent1">
                    <a:lumMod val="75000"/>
                  </a:schemeClr>
                </a:solidFill>
                <a:latin typeface="Century Schoolbook" charset="0"/>
                <a:ea typeface="Century Schoolbook" charset="0"/>
                <a:cs typeface="Century Schoolbook" charset="0"/>
              </a:rPr>
              <a:t>We have not received and will not receive any commercial support related to this presentation or the work presented in this presentation.</a:t>
            </a:r>
            <a:endParaRPr lang="en-US" dirty="0">
              <a:solidFill>
                <a:schemeClr val="accent1">
                  <a:lumMod val="75000"/>
                </a:schemeClr>
              </a:solidFill>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9583744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5405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371600" y="304800"/>
            <a:ext cx="7353300" cy="994275"/>
          </a:xfrm>
          <a:prstGeom prst="rect">
            <a:avLst/>
          </a:prstGeom>
        </p:spPr>
        <p:txBody>
          <a:bodyPr vert="horz" wrap="square" lIns="68569" tIns="68569" rIns="68569" bIns="68569" numCol="1" anchor="ctr" anchorCtr="0" compatLnSpc="1">
            <a:prstTxWarp prst="textNoShape">
              <a:avLst/>
            </a:prstTxWarp>
            <a:noAutofit/>
          </a:bodyPr>
          <a:lstStyle/>
          <a:p>
            <a:pPr>
              <a:spcBef>
                <a:spcPts val="0"/>
              </a:spcBef>
            </a:pPr>
            <a:r>
              <a:rPr lang="en-US" dirty="0">
                <a:latin typeface="Century Schoolbook" charset="0"/>
                <a:ea typeface="Century Schoolbook" charset="0"/>
                <a:cs typeface="Century Schoolbook" charset="0"/>
              </a:rPr>
              <a:t>Integrity of IV: What do we </a:t>
            </a:r>
            <a:r>
              <a:rPr lang="en-US" dirty="0" smtClean="0">
                <a:latin typeface="Century Schoolbook" charset="0"/>
                <a:ea typeface="Century Schoolbook" charset="0"/>
                <a:cs typeface="Century Schoolbook" charset="0"/>
              </a:rPr>
              <a:t>need to do?</a:t>
            </a:r>
            <a:endParaRPr lang="en-US" dirty="0">
              <a:latin typeface="Century Schoolbook" charset="0"/>
              <a:ea typeface="Century Schoolbook" charset="0"/>
              <a:cs typeface="Century Schoolbook" charset="0"/>
            </a:endParaRPr>
          </a:p>
        </p:txBody>
      </p:sp>
      <p:graphicFrame>
        <p:nvGraphicFramePr>
          <p:cNvPr id="5" name="Diagram 4"/>
          <p:cNvGraphicFramePr/>
          <p:nvPr>
            <p:extLst>
              <p:ext uri="{D42A27DB-BD31-4B8C-83A1-F6EECF244321}">
                <p14:modId xmlns:p14="http://schemas.microsoft.com/office/powerpoint/2010/main" val="2477980792"/>
              </p:ext>
            </p:extLst>
          </p:nvPr>
        </p:nvGraphicFramePr>
        <p:xfrm>
          <a:off x="2819400" y="762000"/>
          <a:ext cx="6096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239"/>
          <p:cNvSpPr txBox="1">
            <a:spLocks/>
          </p:cNvSpPr>
          <p:nvPr/>
        </p:nvSpPr>
        <p:spPr bwMode="auto">
          <a:xfrm>
            <a:off x="87383" y="4442095"/>
            <a:ext cx="3359927" cy="15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b" anchorCtr="0" compatLnSpc="1">
            <a:prstTxWarp prst="textNoShape">
              <a:avLst/>
            </a:prstTxWarp>
            <a:noAutofit/>
          </a:bodyPr>
          <a:lst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charset="0"/>
              </a:defRPr>
            </a:lvl2pPr>
            <a:lvl3pPr algn="ctr" rtl="0" eaLnBrk="1" fontAlgn="base" hangingPunct="1">
              <a:lnSpc>
                <a:spcPct val="90000"/>
              </a:lnSpc>
              <a:spcBef>
                <a:spcPct val="0"/>
              </a:spcBef>
              <a:spcAft>
                <a:spcPct val="0"/>
              </a:spcAft>
              <a:defRPr sz="2800" b="1">
                <a:solidFill>
                  <a:schemeClr val="tx2"/>
                </a:solidFill>
                <a:latin typeface="Arial" charset="0"/>
              </a:defRPr>
            </a:lvl3pPr>
            <a:lvl4pPr algn="ctr" rtl="0" eaLnBrk="1" fontAlgn="base" hangingPunct="1">
              <a:lnSpc>
                <a:spcPct val="90000"/>
              </a:lnSpc>
              <a:spcBef>
                <a:spcPct val="0"/>
              </a:spcBef>
              <a:spcAft>
                <a:spcPct val="0"/>
              </a:spcAft>
              <a:defRPr sz="2800" b="1">
                <a:solidFill>
                  <a:schemeClr val="tx2"/>
                </a:solidFill>
                <a:latin typeface="Arial" charset="0"/>
              </a:defRPr>
            </a:lvl4pPr>
            <a:lvl5pPr algn="ctr" rtl="0" eaLnBrk="1" fontAlgn="base" hangingPunct="1">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a:lstStyle>
          <a:p>
            <a:r>
              <a:rPr lang="en-US" dirty="0">
                <a:latin typeface="Century Schoolbook" charset="0"/>
                <a:ea typeface="Century Schoolbook" charset="0"/>
                <a:cs typeface="Century Schoolbook" charset="0"/>
                <a:hlinkClick r:id="rId8" action="ppaction://hlinksldjump"/>
              </a:rPr>
              <a:t>Functional </a:t>
            </a:r>
            <a:endParaRPr lang="en-US" dirty="0" smtClean="0">
              <a:latin typeface="Century Schoolbook" charset="0"/>
              <a:ea typeface="Century Schoolbook" charset="0"/>
              <a:cs typeface="Century Schoolbook" charset="0"/>
              <a:hlinkClick r:id="rId8" action="ppaction://hlinksldjump"/>
            </a:endParaRPr>
          </a:p>
          <a:p>
            <a:r>
              <a:rPr lang="en-US" dirty="0" smtClean="0">
                <a:latin typeface="Century Schoolbook" charset="0"/>
                <a:ea typeface="Century Schoolbook" charset="0"/>
                <a:cs typeface="Century Schoolbook" charset="0"/>
                <a:hlinkClick r:id="rId8" action="ppaction://hlinksldjump"/>
              </a:rPr>
              <a:t>Manipulation</a:t>
            </a:r>
            <a:endParaRPr lang="en-US" dirty="0">
              <a:latin typeface="Century Schoolbook" charset="0"/>
              <a:ea typeface="Century Schoolbook" charset="0"/>
              <a:cs typeface="Century Schoolbook" charset="0"/>
              <a:hlinkClick r:id="rId8" action="ppaction://hlinksldjump"/>
            </a:endParaRPr>
          </a:p>
          <a:p>
            <a:r>
              <a:rPr lang="en-US" dirty="0">
                <a:latin typeface="Century Schoolbook" charset="0"/>
                <a:ea typeface="Century Schoolbook" charset="0"/>
                <a:cs typeface="Century Schoolbook" charset="0"/>
                <a:hlinkClick r:id="rId8" action="ppaction://hlinksldjump"/>
              </a:rPr>
              <a:t>Checks </a:t>
            </a:r>
            <a:endParaRPr lang="en-US" dirty="0">
              <a:latin typeface="Century Schoolbook" charset="0"/>
              <a:ea typeface="Century Schoolbook" charset="0"/>
              <a:cs typeface="Century Schoolbook" charset="0"/>
            </a:endParaRPr>
          </a:p>
        </p:txBody>
      </p:sp>
      <p:sp>
        <p:nvSpPr>
          <p:cNvPr id="9" name="Shape 348"/>
          <p:cNvSpPr/>
          <p:nvPr/>
        </p:nvSpPr>
        <p:spPr>
          <a:xfrm>
            <a:off x="1580411" y="3962400"/>
            <a:ext cx="373873" cy="479695"/>
          </a:xfrm>
          <a:custGeom>
            <a:avLst/>
            <a:gdLst/>
            <a:ahLst/>
            <a:cxnLst/>
            <a:rect l="0" t="0" r="0" b="0"/>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accent1">
              <a:lumMod val="50000"/>
            </a:schemeClr>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451578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91400" cy="762000"/>
          </a:xfrm>
        </p:spPr>
        <p:txBody>
          <a:bodyPr/>
          <a:lstStyle/>
          <a:p>
            <a:r>
              <a:rPr lang="en-US" sz="3200" dirty="0" smtClean="0">
                <a:latin typeface="Century Schoolbook" charset="0"/>
                <a:ea typeface="Century Schoolbook" charset="0"/>
                <a:cs typeface="Century Schoolbook" charset="0"/>
              </a:rPr>
              <a:t>Conclusions</a:t>
            </a:r>
            <a:endParaRPr lang="en-US" sz="3200" dirty="0">
              <a:latin typeface="Century Schoolbook" charset="0"/>
              <a:ea typeface="Century Schoolbook" charset="0"/>
              <a:cs typeface="Century School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142630"/>
              </p:ext>
            </p:extLst>
          </p:nvPr>
        </p:nvGraphicFramePr>
        <p:xfrm>
          <a:off x="762000" y="1401720"/>
          <a:ext cx="4343400" cy="506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388337879"/>
              </p:ext>
            </p:extLst>
          </p:nvPr>
        </p:nvGraphicFramePr>
        <p:xfrm>
          <a:off x="4343400" y="1401719"/>
          <a:ext cx="4800600" cy="5062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0479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charset="0"/>
                <a:ea typeface="Century Schoolbook" charset="0"/>
                <a:cs typeface="Century Schoolbook" charset="0"/>
              </a:rPr>
              <a:t>References</a:t>
            </a:r>
            <a:endParaRPr lang="en-US" dirty="0">
              <a:latin typeface="Century Schoolbook" charset="0"/>
              <a:ea typeface="Century Schoolbook" charset="0"/>
              <a:cs typeface="Century Schoolbook" charset="0"/>
            </a:endParaRPr>
          </a:p>
        </p:txBody>
      </p:sp>
      <p:sp>
        <p:nvSpPr>
          <p:cNvPr id="3" name="Content Placeholder 2"/>
          <p:cNvSpPr>
            <a:spLocks noGrp="1"/>
          </p:cNvSpPr>
          <p:nvPr>
            <p:ph idx="1"/>
          </p:nvPr>
        </p:nvSpPr>
        <p:spPr/>
        <p:txBody>
          <a:bodyPr/>
          <a:lstStyle/>
          <a:p>
            <a:r>
              <a:rPr lang="en-US" sz="1600" b="0" dirty="0">
                <a:latin typeface="Century Schoolbook" charset="0"/>
                <a:ea typeface="Century Schoolbook" charset="0"/>
                <a:cs typeface="Century Schoolbook" charset="0"/>
              </a:rPr>
              <a:t>Cooper, J. O., Heron, T. E., &amp; </a:t>
            </a:r>
            <a:r>
              <a:rPr lang="en-US" sz="1600" b="0" dirty="0" err="1">
                <a:latin typeface="Century Schoolbook" charset="0"/>
                <a:ea typeface="Century Schoolbook" charset="0"/>
                <a:cs typeface="Century Schoolbook" charset="0"/>
              </a:rPr>
              <a:t>Heward</a:t>
            </a:r>
            <a:r>
              <a:rPr lang="en-US" sz="1600" b="0" dirty="0">
                <a:latin typeface="Century Schoolbook" charset="0"/>
                <a:ea typeface="Century Schoolbook" charset="0"/>
                <a:cs typeface="Century Schoolbook" charset="0"/>
              </a:rPr>
              <a:t>, W. L. (2007). </a:t>
            </a:r>
            <a:r>
              <a:rPr lang="en-US" sz="1600" b="0" i="1" dirty="0">
                <a:latin typeface="Century Schoolbook" charset="0"/>
                <a:ea typeface="Century Schoolbook" charset="0"/>
                <a:cs typeface="Century Schoolbook" charset="0"/>
              </a:rPr>
              <a:t>Applied behavior analysis</a:t>
            </a:r>
            <a:r>
              <a:rPr lang="en-US" sz="1600" b="0" i="1" dirty="0" smtClean="0">
                <a:latin typeface="Century Schoolbook" charset="0"/>
                <a:ea typeface="Century Schoolbook" charset="0"/>
                <a:cs typeface="Century Schoolbook" charset="0"/>
              </a:rPr>
              <a:t>. </a:t>
            </a:r>
            <a:r>
              <a:rPr lang="en-US" sz="1600" b="0" dirty="0" smtClean="0">
                <a:latin typeface="Century Schoolbook" charset="0"/>
                <a:ea typeface="Century Schoolbook" charset="0"/>
                <a:cs typeface="Century Schoolbook" charset="0"/>
              </a:rPr>
              <a:t>2nd Edition. Pearson</a:t>
            </a:r>
          </a:p>
          <a:p>
            <a:endParaRPr lang="en-US" sz="1600" b="0" dirty="0">
              <a:latin typeface="Century Schoolbook" charset="0"/>
              <a:ea typeface="Century Schoolbook" charset="0"/>
              <a:cs typeface="Century Schoolbook" charset="0"/>
            </a:endParaRPr>
          </a:p>
          <a:p>
            <a:r>
              <a:rPr lang="en-US" sz="1600" b="0" dirty="0" smtClean="0">
                <a:latin typeface="Century Schoolbook" charset="0"/>
                <a:ea typeface="Century Schoolbook" charset="0"/>
                <a:cs typeface="Century Schoolbook" charset="0"/>
              </a:rPr>
              <a:t>Darrow</a:t>
            </a:r>
            <a:r>
              <a:rPr lang="en-US" sz="1600" b="0" dirty="0">
                <a:latin typeface="Century Schoolbook" charset="0"/>
                <a:ea typeface="Century Schoolbook" charset="0"/>
                <a:cs typeface="Century Schoolbook" charset="0"/>
              </a:rPr>
              <a:t>, S. M., &amp; </a:t>
            </a:r>
            <a:r>
              <a:rPr lang="en-US" sz="1600" b="0" dirty="0" err="1">
                <a:latin typeface="Century Schoolbook" charset="0"/>
                <a:ea typeface="Century Schoolbook" charset="0"/>
                <a:cs typeface="Century Schoolbook" charset="0"/>
              </a:rPr>
              <a:t>Follette</a:t>
            </a:r>
            <a:r>
              <a:rPr lang="en-US" sz="1600" b="0" dirty="0">
                <a:latin typeface="Century Schoolbook" charset="0"/>
                <a:ea typeface="Century Schoolbook" charset="0"/>
                <a:cs typeface="Century Schoolbook" charset="0"/>
              </a:rPr>
              <a:t>, W. C. (2011). Starting a functional assessment of depression </a:t>
            </a:r>
            <a:r>
              <a:rPr lang="en-US" sz="1600" b="0" dirty="0" smtClean="0">
                <a:latin typeface="Century Schoolbook" charset="0"/>
                <a:ea typeface="Century Schoolbook" charset="0"/>
                <a:cs typeface="Century Schoolbook" charset="0"/>
              </a:rPr>
              <a:t>(FAD): </a:t>
            </a:r>
            <a:r>
              <a:rPr lang="en-US" sz="1600" b="0" dirty="0">
                <a:latin typeface="Century Schoolbook" charset="0"/>
                <a:ea typeface="Century Schoolbook" charset="0"/>
                <a:cs typeface="Century Schoolbook" charset="0"/>
              </a:rPr>
              <a:t>Development of a </a:t>
            </a:r>
            <a:r>
              <a:rPr lang="en-US" sz="1600" b="0" dirty="0" smtClean="0">
                <a:latin typeface="Century Schoolbook" charset="0"/>
                <a:ea typeface="Century Schoolbook" charset="0"/>
                <a:cs typeface="Century Schoolbook" charset="0"/>
              </a:rPr>
              <a:t>FAD. </a:t>
            </a:r>
            <a:r>
              <a:rPr lang="en-US" sz="1600" b="0" i="1" dirty="0">
                <a:latin typeface="Century Schoolbook" charset="0"/>
                <a:ea typeface="Century Schoolbook" charset="0"/>
                <a:cs typeface="Century Schoolbook" charset="0"/>
              </a:rPr>
              <a:t>Behavior modification</a:t>
            </a:r>
            <a:r>
              <a:rPr lang="en-US" sz="1600" b="0" dirty="0">
                <a:latin typeface="Century Schoolbook" charset="0"/>
                <a:ea typeface="Century Schoolbook" charset="0"/>
                <a:cs typeface="Century Schoolbook" charset="0"/>
              </a:rPr>
              <a:t>, 35(2), 201-229</a:t>
            </a:r>
            <a:r>
              <a:rPr lang="en-US" sz="1600" b="0" dirty="0" smtClean="0">
                <a:latin typeface="Century Schoolbook" charset="0"/>
                <a:ea typeface="Century Schoolbook" charset="0"/>
                <a:cs typeface="Century Schoolbook" charset="0"/>
              </a:rPr>
              <a:t>.</a:t>
            </a:r>
          </a:p>
          <a:p>
            <a:endParaRPr lang="en-US" sz="1600" b="0" dirty="0">
              <a:latin typeface="Century Schoolbook" charset="0"/>
              <a:ea typeface="Century Schoolbook" charset="0"/>
              <a:cs typeface="Century Schoolbook" charset="0"/>
            </a:endParaRPr>
          </a:p>
          <a:p>
            <a:r>
              <a:rPr lang="en-US" sz="1600" b="0" dirty="0" err="1" smtClean="0">
                <a:latin typeface="Century Schoolbook" charset="0"/>
                <a:ea typeface="Century Schoolbook" charset="0"/>
                <a:cs typeface="Century Schoolbook" charset="0"/>
              </a:rPr>
              <a:t>Kazdin</a:t>
            </a:r>
            <a:r>
              <a:rPr lang="en-US" sz="1600" b="0" dirty="0">
                <a:latin typeface="Century Schoolbook" charset="0"/>
                <a:ea typeface="Century Schoolbook" charset="0"/>
                <a:cs typeface="Century Schoolbook" charset="0"/>
              </a:rPr>
              <a:t>, A. E. (2003). </a:t>
            </a:r>
            <a:r>
              <a:rPr lang="en-US" sz="1600" b="0" i="1" dirty="0">
                <a:latin typeface="Century Schoolbook" charset="0"/>
                <a:ea typeface="Century Schoolbook" charset="0"/>
                <a:cs typeface="Century Schoolbook" charset="0"/>
              </a:rPr>
              <a:t>Research design in clinical psychology</a:t>
            </a:r>
            <a:r>
              <a:rPr lang="en-US" sz="1600" b="0" i="1" dirty="0" smtClean="0">
                <a:latin typeface="Century Schoolbook" charset="0"/>
                <a:ea typeface="Century Schoolbook" charset="0"/>
                <a:cs typeface="Century Schoolbook" charset="0"/>
              </a:rPr>
              <a:t>.</a:t>
            </a:r>
            <a:r>
              <a:rPr lang="en-US" sz="1600" b="0" dirty="0" smtClean="0">
                <a:latin typeface="Century Schoolbook" charset="0"/>
                <a:ea typeface="Century Schoolbook" charset="0"/>
                <a:cs typeface="Century Schoolbook" charset="0"/>
              </a:rPr>
              <a:t> 4</a:t>
            </a:r>
            <a:r>
              <a:rPr lang="en-US" sz="1600" b="0" baseline="30000" dirty="0" smtClean="0">
                <a:latin typeface="Century Schoolbook" charset="0"/>
                <a:ea typeface="Century Schoolbook" charset="0"/>
                <a:cs typeface="Century Schoolbook" charset="0"/>
              </a:rPr>
              <a:t>th</a:t>
            </a:r>
            <a:r>
              <a:rPr lang="en-US" sz="1600" b="0" dirty="0" smtClean="0">
                <a:latin typeface="Century Schoolbook" charset="0"/>
                <a:ea typeface="Century Schoolbook" charset="0"/>
                <a:cs typeface="Century Schoolbook" charset="0"/>
              </a:rPr>
              <a:t> edition. Boston: Allyn and Bacon.</a:t>
            </a:r>
          </a:p>
          <a:p>
            <a:endParaRPr lang="en-US" sz="1600" b="0" dirty="0">
              <a:latin typeface="Century Schoolbook" charset="0"/>
              <a:ea typeface="Century Schoolbook" charset="0"/>
              <a:cs typeface="Century Schoolbook" charset="0"/>
            </a:endParaRPr>
          </a:p>
          <a:p>
            <a:r>
              <a:rPr lang="en-US" sz="1600" b="0" dirty="0" smtClean="0">
                <a:latin typeface="Century Schoolbook" charset="0"/>
                <a:ea typeface="Century Schoolbook" charset="0"/>
                <a:cs typeface="Century Schoolbook" charset="0"/>
              </a:rPr>
              <a:t>Tsai</a:t>
            </a:r>
            <a:r>
              <a:rPr lang="en-US" sz="1600" b="0" dirty="0">
                <a:latin typeface="Century Schoolbook" charset="0"/>
                <a:ea typeface="Century Schoolbook" charset="0"/>
                <a:cs typeface="Century Schoolbook" charset="0"/>
              </a:rPr>
              <a:t>, M., &amp; </a:t>
            </a:r>
            <a:r>
              <a:rPr lang="en-US" sz="1600" b="0" dirty="0" err="1">
                <a:latin typeface="Century Schoolbook" charset="0"/>
                <a:ea typeface="Century Schoolbook" charset="0"/>
                <a:cs typeface="Century Schoolbook" charset="0"/>
              </a:rPr>
              <a:t>Kohlenberg</a:t>
            </a:r>
            <a:r>
              <a:rPr lang="en-US" sz="1600" b="0" dirty="0">
                <a:latin typeface="Century Schoolbook" charset="0"/>
                <a:ea typeface="Century Schoolbook" charset="0"/>
                <a:cs typeface="Century Schoolbook" charset="0"/>
              </a:rPr>
              <a:t>, R. J. (1991). </a:t>
            </a:r>
            <a:r>
              <a:rPr lang="en-US" sz="1600" b="0" i="1" dirty="0">
                <a:latin typeface="Century Schoolbook" charset="0"/>
                <a:ea typeface="Century Schoolbook" charset="0"/>
                <a:cs typeface="Century Schoolbook" charset="0"/>
              </a:rPr>
              <a:t>Functional analytic psychotherapy. Creating intense and curative therapeutic relationships</a:t>
            </a:r>
            <a:r>
              <a:rPr lang="en-US" sz="1600" b="0" dirty="0" smtClean="0">
                <a:latin typeface="Century Schoolbook" charset="0"/>
                <a:ea typeface="Century Schoolbook" charset="0"/>
                <a:cs typeface="Century Schoolbook" charset="0"/>
              </a:rPr>
              <a:t>. NY: Plenum Press</a:t>
            </a:r>
          </a:p>
          <a:p>
            <a:endParaRPr lang="en-US" sz="1600" b="0" dirty="0" smtClean="0">
              <a:latin typeface="Century Schoolbook" charset="0"/>
              <a:ea typeface="Century Schoolbook" charset="0"/>
              <a:cs typeface="Century Schoolbook" charset="0"/>
            </a:endParaRPr>
          </a:p>
          <a:p>
            <a:r>
              <a:rPr lang="en-US" sz="1600" b="0" dirty="0" smtClean="0">
                <a:latin typeface="Century Schoolbook" charset="0"/>
                <a:ea typeface="Century Schoolbook" charset="0"/>
                <a:cs typeface="Century Schoolbook" charset="0"/>
              </a:rPr>
              <a:t>Waltz</a:t>
            </a:r>
            <a:r>
              <a:rPr lang="en-US" sz="1600" b="0" dirty="0">
                <a:latin typeface="Century Schoolbook" charset="0"/>
                <a:ea typeface="Century Schoolbook" charset="0"/>
                <a:cs typeface="Century Schoolbook" charset="0"/>
              </a:rPr>
              <a:t>, J., Addis, M. E., </a:t>
            </a:r>
            <a:r>
              <a:rPr lang="en-US" sz="1600" b="0" dirty="0" err="1">
                <a:latin typeface="Century Schoolbook" charset="0"/>
                <a:ea typeface="Century Schoolbook" charset="0"/>
                <a:cs typeface="Century Schoolbook" charset="0"/>
              </a:rPr>
              <a:t>Koerner</a:t>
            </a:r>
            <a:r>
              <a:rPr lang="en-US" sz="1600" b="0" dirty="0">
                <a:latin typeface="Century Schoolbook" charset="0"/>
                <a:ea typeface="Century Schoolbook" charset="0"/>
                <a:cs typeface="Century Schoolbook" charset="0"/>
              </a:rPr>
              <a:t>, K., &amp; Jacobson, N. S. (1993). Testing the integrity of a psychotherapy protocol: assessment of adherence and competence. </a:t>
            </a:r>
            <a:r>
              <a:rPr lang="en-US" sz="1600" b="0" i="1" dirty="0">
                <a:latin typeface="Century Schoolbook" charset="0"/>
                <a:ea typeface="Century Schoolbook" charset="0"/>
                <a:cs typeface="Century Schoolbook" charset="0"/>
              </a:rPr>
              <a:t>Journal of consulting and clinical psychology</a:t>
            </a:r>
            <a:r>
              <a:rPr lang="en-US" sz="1600" b="0" dirty="0">
                <a:latin typeface="Century Schoolbook" charset="0"/>
                <a:ea typeface="Century Schoolbook" charset="0"/>
                <a:cs typeface="Century Schoolbook" charset="0"/>
              </a:rPr>
              <a:t>, </a:t>
            </a:r>
            <a:r>
              <a:rPr lang="en-US" sz="1600" b="0" i="1" dirty="0">
                <a:latin typeface="Century Schoolbook" charset="0"/>
                <a:ea typeface="Century Schoolbook" charset="0"/>
                <a:cs typeface="Century Schoolbook" charset="0"/>
              </a:rPr>
              <a:t>61</a:t>
            </a:r>
            <a:r>
              <a:rPr lang="en-US" sz="1600" b="0" dirty="0">
                <a:latin typeface="Century Schoolbook" charset="0"/>
                <a:ea typeface="Century Schoolbook" charset="0"/>
                <a:cs typeface="Century Schoolbook" charset="0"/>
              </a:rPr>
              <a:t>(4), 620.</a:t>
            </a:r>
            <a:endParaRPr lang="en-US" sz="160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8689208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charset="0"/>
                <a:ea typeface="Century Schoolbook" charset="0"/>
                <a:cs typeface="Century Schoolbook" charset="0"/>
              </a:rPr>
              <a:t>Thanks!</a:t>
            </a:r>
            <a:endParaRPr lang="en-US" dirty="0">
              <a:latin typeface="Century Schoolbook" charset="0"/>
              <a:ea typeface="Century Schoolbook" charset="0"/>
              <a:cs typeface="Century Schoolbook" charset="0"/>
            </a:endParaRPr>
          </a:p>
        </p:txBody>
      </p:sp>
      <p:sp>
        <p:nvSpPr>
          <p:cNvPr id="3" name="Text Placeholder 2"/>
          <p:cNvSpPr>
            <a:spLocks noGrp="1"/>
          </p:cNvSpPr>
          <p:nvPr>
            <p:ph type="body" idx="1"/>
          </p:nvPr>
        </p:nvSpPr>
        <p:spPr/>
        <p:txBody>
          <a:bodyPr/>
          <a:lstStyle/>
          <a:p>
            <a:r>
              <a:rPr lang="en-US" dirty="0" smtClean="0">
                <a:latin typeface="Century Schoolbook" charset="0"/>
                <a:ea typeface="Century Schoolbook" charset="0"/>
                <a:cs typeface="Century Schoolbook" charset="0"/>
                <a:hlinkClick r:id="rId2"/>
              </a:rPr>
              <a:t>amunozmartinez@nevada.unr.edu</a:t>
            </a:r>
            <a:endParaRPr lang="en-US" dirty="0" smtClean="0">
              <a:latin typeface="Century Schoolbook" charset="0"/>
              <a:ea typeface="Century Schoolbook" charset="0"/>
              <a:cs typeface="Century Schoolbook" charset="0"/>
            </a:endParaRPr>
          </a:p>
          <a:p>
            <a:r>
              <a:rPr lang="en-US" dirty="0" smtClean="0">
                <a:latin typeface="Century Schoolbook" charset="0"/>
                <a:ea typeface="Century Schoolbook" charset="0"/>
                <a:cs typeface="Century Schoolbook" charset="0"/>
                <a:hlinkClick r:id="rId3"/>
              </a:rPr>
              <a:t>nmbennett06@gmail.com</a:t>
            </a:r>
            <a:endParaRPr lang="en-US" dirty="0" smtClean="0">
              <a:latin typeface="Century Schoolbook" charset="0"/>
              <a:ea typeface="Century Schoolbook" charset="0"/>
              <a:cs typeface="Century Schoolbook" charset="0"/>
            </a:endParaRPr>
          </a:p>
          <a:p>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0200922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315200" y="339725"/>
            <a:ext cx="1450975" cy="24796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791200"/>
            <a:ext cx="720854" cy="693005"/>
          </a:xfrm>
          <a:prstGeom prst="rect">
            <a:avLst/>
          </a:prstGeom>
        </p:spPr>
      </p:pic>
      <p:sp>
        <p:nvSpPr>
          <p:cNvPr id="6" name="Rectangle 5"/>
          <p:cNvSpPr/>
          <p:nvPr/>
        </p:nvSpPr>
        <p:spPr>
          <a:xfrm>
            <a:off x="1128947" y="685800"/>
            <a:ext cx="5043253" cy="954107"/>
          </a:xfrm>
          <a:prstGeom prst="rect">
            <a:avLst/>
          </a:prstGeom>
          <a:noFill/>
        </p:spPr>
        <p:txBody>
          <a:bodyPr wrap="square" lIns="91440" tIns="45720" rIns="91440" bIns="45720">
            <a:spAutoFit/>
          </a:bodyPr>
          <a:lstStyle/>
          <a:p>
            <a:pPr algn="ctr"/>
            <a:r>
              <a:rPr lang="en-US" sz="2800" b="1" cap="none" spc="0" dirty="0">
                <a:ln w="0"/>
                <a:solidFill>
                  <a:schemeClr val="accent2"/>
                </a:solidFill>
                <a:effectLst>
                  <a:outerShdw blurRad="38100" dist="25400" dir="5400000" algn="ctr" rotWithShape="0">
                    <a:srgbClr val="6E747A">
                      <a:alpha val="43000"/>
                    </a:srgbClr>
                  </a:outerShdw>
                </a:effectLst>
              </a:rPr>
              <a:t>Need </a:t>
            </a:r>
            <a:r>
              <a:rPr lang="en-US" sz="2800" b="1" cap="none" spc="0" dirty="0" smtClean="0">
                <a:ln w="0"/>
                <a:solidFill>
                  <a:schemeClr val="accent2"/>
                </a:solidFill>
                <a:effectLst>
                  <a:outerShdw blurRad="38100" dist="25400" dir="5400000" algn="ctr" rotWithShape="0">
                    <a:srgbClr val="6E747A">
                      <a:alpha val="43000"/>
                    </a:srgbClr>
                  </a:outerShdw>
                </a:effectLst>
              </a:rPr>
              <a:t>credit </a:t>
            </a:r>
            <a:r>
              <a:rPr lang="en-US" sz="2800" b="1" cap="none" spc="0" dirty="0">
                <a:ln w="0"/>
                <a:solidFill>
                  <a:schemeClr val="accent2"/>
                </a:solidFill>
                <a:effectLst>
                  <a:outerShdw blurRad="38100" dist="25400" dir="5400000" algn="ctr" rotWithShape="0">
                    <a:srgbClr val="6E747A">
                      <a:alpha val="43000"/>
                    </a:srgbClr>
                  </a:outerShdw>
                </a:effectLst>
              </a:rPr>
              <a:t>for </a:t>
            </a:r>
            <a:r>
              <a:rPr lang="en-US" sz="2800" b="1" cap="none" spc="0" dirty="0" smtClean="0">
                <a:ln w="0"/>
                <a:solidFill>
                  <a:schemeClr val="accent2"/>
                </a:solidFill>
                <a:effectLst>
                  <a:outerShdw blurRad="38100" dist="25400" dir="5400000" algn="ctr" rotWithShape="0">
                    <a:srgbClr val="6E747A">
                      <a:alpha val="43000"/>
                    </a:srgbClr>
                  </a:outerShdw>
                </a:effectLst>
              </a:rPr>
              <a:t>this session</a:t>
            </a:r>
            <a:r>
              <a:rPr lang="en-US" sz="2800" b="1" cap="none" spc="0" dirty="0">
                <a:ln w="0"/>
                <a:solidFill>
                  <a:schemeClr val="accent2"/>
                </a:solidFill>
                <a:effectLst>
                  <a:outerShdw blurRad="38100" dist="25400" dir="5400000" algn="ctr" rotWithShape="0">
                    <a:srgbClr val="6E747A">
                      <a:alpha val="43000"/>
                    </a:srgbClr>
                  </a:outerShdw>
                </a:effectLst>
              </a:rPr>
              <a:t>?</a:t>
            </a:r>
          </a:p>
        </p:txBody>
      </p:sp>
      <p:sp>
        <p:nvSpPr>
          <p:cNvPr id="7" name="Rectangle 6"/>
          <p:cNvSpPr/>
          <p:nvPr/>
        </p:nvSpPr>
        <p:spPr>
          <a:xfrm>
            <a:off x="2041986" y="2035716"/>
            <a:ext cx="3179075" cy="830997"/>
          </a:xfrm>
          <a:prstGeom prst="rect">
            <a:avLst/>
          </a:prstGeom>
          <a:noFill/>
        </p:spPr>
        <p:txBody>
          <a:bodyPr wrap="none" lIns="91440" tIns="45720" rIns="91440" bIns="45720">
            <a:spAutoFit/>
          </a:bodyPr>
          <a:lstStyle/>
          <a:p>
            <a:pPr algn="ctr"/>
            <a:r>
              <a:rPr lang="en-US" sz="2400" dirty="0">
                <a:ln w="0"/>
                <a:solidFill>
                  <a:schemeClr val="accent1">
                    <a:lumMod val="25000"/>
                  </a:schemeClr>
                </a:solidFill>
                <a:effectLst>
                  <a:outerShdw blurRad="38100" dist="25400" dir="5400000" algn="ctr" rotWithShape="0">
                    <a:srgbClr val="6E747A">
                      <a:alpha val="43000"/>
                    </a:srgbClr>
                  </a:outerShdw>
                </a:effectLst>
              </a:rPr>
              <a:t>Please don’t forget to </a:t>
            </a:r>
            <a:endParaRPr lang="en-US" sz="2400" dirty="0" smtClean="0">
              <a:ln w="0"/>
              <a:solidFill>
                <a:schemeClr val="accent1">
                  <a:lumMod val="25000"/>
                </a:schemeClr>
              </a:solidFill>
              <a:effectLst>
                <a:outerShdw blurRad="38100" dist="25400" dir="5400000" algn="ctr" rotWithShape="0">
                  <a:srgbClr val="6E747A">
                    <a:alpha val="43000"/>
                  </a:srgbClr>
                </a:outerShdw>
              </a:effectLst>
            </a:endParaRPr>
          </a:p>
          <a:p>
            <a:pPr algn="ctr"/>
            <a:r>
              <a:rPr lang="en-US" sz="2400" dirty="0" smtClean="0">
                <a:ln w="0"/>
                <a:solidFill>
                  <a:schemeClr val="accent1">
                    <a:lumMod val="25000"/>
                  </a:schemeClr>
                </a:solidFill>
                <a:effectLst>
                  <a:outerShdw blurRad="38100" dist="25400" dir="5400000" algn="ctr" rotWithShape="0">
                    <a:srgbClr val="6E747A">
                      <a:alpha val="43000"/>
                    </a:srgbClr>
                  </a:outerShdw>
                </a:effectLst>
              </a:rPr>
              <a:t>scan out.</a:t>
            </a:r>
            <a:endParaRPr lang="en-US" sz="2400" cap="none" spc="0" dirty="0">
              <a:ln w="0"/>
              <a:solidFill>
                <a:schemeClr val="accent1">
                  <a:lumMod val="25000"/>
                </a:schemeClr>
              </a:solidFill>
              <a:effectLst>
                <a:outerShdw blurRad="38100" dist="25400" dir="5400000" algn="ctr" rotWithShape="0">
                  <a:srgbClr val="6E747A">
                    <a:alpha val="43000"/>
                  </a:srgbClr>
                </a:outerShdw>
              </a:effectLst>
            </a:endParaRPr>
          </a:p>
        </p:txBody>
      </p:sp>
      <p:sp>
        <p:nvSpPr>
          <p:cNvPr id="8" name="Rectangle 7"/>
          <p:cNvSpPr/>
          <p:nvPr/>
        </p:nvSpPr>
        <p:spPr>
          <a:xfrm>
            <a:off x="983690" y="3429000"/>
            <a:ext cx="7131248" cy="2862322"/>
          </a:xfrm>
          <a:prstGeom prst="rect">
            <a:avLst/>
          </a:prstGeom>
          <a:noFill/>
        </p:spPr>
        <p:txBody>
          <a:bodyPr wrap="none" lIns="91440" tIns="45720" rIns="91440" bIns="45720">
            <a:spAutoFit/>
          </a:bodyPr>
          <a:lstStyle/>
          <a:p>
            <a:pPr algn="ctr"/>
            <a:r>
              <a:rPr lang="en-US" sz="3000" b="1" dirty="0" smtClean="0">
                <a:ln w="0"/>
                <a:solidFill>
                  <a:schemeClr val="accent2"/>
                </a:solidFill>
                <a:effectLst>
                  <a:outerShdw blurRad="38100" dist="25400" dir="5400000" algn="ctr" rotWithShape="0">
                    <a:srgbClr val="6E747A">
                      <a:alpha val="43000"/>
                    </a:srgbClr>
                  </a:outerShdw>
                </a:effectLst>
              </a:rPr>
              <a:t>What did you think?....</a:t>
            </a:r>
          </a:p>
          <a:p>
            <a:pPr algn="ctr"/>
            <a:endParaRPr lang="en-US" sz="1200" b="1" dirty="0" smtClean="0">
              <a:ln w="0"/>
              <a:solidFill>
                <a:schemeClr val="accent2"/>
              </a:solidFill>
              <a:effectLst>
                <a:outerShdw blurRad="38100" dist="25400" dir="5400000" algn="ctr" rotWithShape="0">
                  <a:srgbClr val="6E747A">
                    <a:alpha val="43000"/>
                  </a:srgbClr>
                </a:outerShdw>
              </a:effectLst>
            </a:endParaRPr>
          </a:p>
          <a:p>
            <a:pPr algn="ctr"/>
            <a:r>
              <a:rPr lang="en-US" sz="2400" b="1" dirty="0" smtClean="0">
                <a:ln w="0"/>
                <a:solidFill>
                  <a:schemeClr val="accent2"/>
                </a:solidFill>
                <a:effectLst>
                  <a:outerShdw blurRad="38100" dist="25400" dir="5400000" algn="ctr" rotWithShape="0">
                    <a:srgbClr val="6E747A">
                      <a:alpha val="43000"/>
                    </a:srgbClr>
                  </a:outerShdw>
                </a:effectLst>
              </a:rPr>
              <a:t>complete </a:t>
            </a:r>
            <a:r>
              <a:rPr lang="en-US" sz="2400" b="1" dirty="0">
                <a:ln w="0"/>
                <a:solidFill>
                  <a:schemeClr val="accent2"/>
                </a:solidFill>
                <a:effectLst>
                  <a:outerShdw blurRad="38100" dist="25400" dir="5400000" algn="ctr" rotWithShape="0">
                    <a:srgbClr val="6E747A">
                      <a:alpha val="43000"/>
                    </a:srgbClr>
                  </a:outerShdw>
                </a:effectLst>
              </a:rPr>
              <a:t>the 3 </a:t>
            </a:r>
            <a:r>
              <a:rPr lang="en-US" sz="2400" b="1" dirty="0" smtClean="0">
                <a:ln w="0"/>
                <a:solidFill>
                  <a:schemeClr val="accent2"/>
                </a:solidFill>
                <a:effectLst>
                  <a:outerShdw blurRad="38100" dist="25400" dir="5400000" algn="ctr" rotWithShape="0">
                    <a:srgbClr val="6E747A">
                      <a:alpha val="43000"/>
                    </a:srgbClr>
                  </a:outerShdw>
                </a:effectLst>
              </a:rPr>
              <a:t>question </a:t>
            </a:r>
            <a:r>
              <a:rPr lang="en-US" sz="2400" b="1" dirty="0" err="1" smtClean="0">
                <a:ln w="0"/>
                <a:solidFill>
                  <a:schemeClr val="accent2"/>
                </a:solidFill>
                <a:effectLst>
                  <a:outerShdw blurRad="38100" dist="25400" dir="5400000" algn="ctr" rotWithShape="0">
                    <a:srgbClr val="6E747A">
                      <a:alpha val="43000"/>
                    </a:srgbClr>
                  </a:outerShdw>
                </a:effectLst>
              </a:rPr>
              <a:t>quickeval</a:t>
            </a:r>
            <a:endParaRPr lang="en-US" sz="2400" b="1" dirty="0">
              <a:ln w="0"/>
              <a:solidFill>
                <a:schemeClr val="accent2"/>
              </a:solidFill>
              <a:effectLst>
                <a:outerShdw blurRad="38100" dist="25400" dir="5400000" algn="ctr" rotWithShape="0">
                  <a:srgbClr val="6E747A">
                    <a:alpha val="43000"/>
                  </a:srgbClr>
                </a:outerShdw>
              </a:effectLst>
            </a:endParaRPr>
          </a:p>
          <a:p>
            <a:pPr algn="ctr"/>
            <a:r>
              <a:rPr lang="en-US" sz="2400" b="1" dirty="0" smtClean="0">
                <a:ln w="0"/>
                <a:solidFill>
                  <a:schemeClr val="accent2"/>
                </a:solidFill>
                <a:effectLst>
                  <a:outerShdw blurRad="38100" dist="25400" dir="5400000" algn="ctr" rotWithShape="0">
                    <a:srgbClr val="6E747A">
                      <a:alpha val="43000"/>
                    </a:srgbClr>
                  </a:outerShdw>
                </a:effectLst>
              </a:rPr>
              <a:t>for </a:t>
            </a:r>
            <a:r>
              <a:rPr lang="en-US" sz="2400" b="1" dirty="0">
                <a:ln w="0"/>
                <a:solidFill>
                  <a:schemeClr val="accent2"/>
                </a:solidFill>
                <a:effectLst>
                  <a:outerShdw blurRad="38100" dist="25400" dir="5400000" algn="ctr" rotWithShape="0">
                    <a:srgbClr val="6E747A">
                      <a:alpha val="43000"/>
                    </a:srgbClr>
                  </a:outerShdw>
                </a:effectLst>
              </a:rPr>
              <a:t>this session at</a:t>
            </a:r>
          </a:p>
          <a:p>
            <a:pPr algn="ctr"/>
            <a:r>
              <a:rPr lang="en-US" sz="3000" dirty="0" smtClean="0">
                <a:ln w="0"/>
                <a:solidFill>
                  <a:schemeClr val="accent6">
                    <a:lumMod val="75000"/>
                  </a:schemeClr>
                </a:solidFill>
              </a:rPr>
              <a:t>https://</a:t>
            </a:r>
            <a:r>
              <a:rPr lang="en-US" sz="3000" dirty="0">
                <a:ln w="0"/>
                <a:solidFill>
                  <a:schemeClr val="accent6">
                    <a:lumMod val="75000"/>
                  </a:schemeClr>
                </a:solidFill>
              </a:rPr>
              <a:t>contextualscience.org/quickeval</a:t>
            </a:r>
          </a:p>
          <a:p>
            <a:pPr algn="ctr"/>
            <a:endParaRPr lang="en-US" sz="3000" b="1" dirty="0">
              <a:ln w="0"/>
              <a:solidFill>
                <a:schemeClr val="accent6">
                  <a:lumMod val="75000"/>
                </a:schemeClr>
              </a:solidFill>
              <a:effectLst>
                <a:outerShdw blurRad="38100" dist="25400" dir="5400000" algn="ctr" rotWithShape="0">
                  <a:srgbClr val="6E747A">
                    <a:alpha val="43000"/>
                  </a:srgbClr>
                </a:outerShdw>
              </a:effectLst>
            </a:endParaRPr>
          </a:p>
          <a:p>
            <a:pPr algn="ctr"/>
            <a:r>
              <a:rPr lang="en-US" sz="3000" dirty="0">
                <a:ln w="0"/>
                <a:solidFill>
                  <a:schemeClr val="accent2"/>
                </a:solidFill>
                <a:effectLst>
                  <a:outerShdw blurRad="38100" dist="25400" dir="5400000" algn="ctr" rotWithShape="0">
                    <a:srgbClr val="6E747A">
                      <a:alpha val="43000"/>
                    </a:srgbClr>
                  </a:outerShdw>
                </a:effectLst>
              </a:rPr>
              <a:t>This was presentation was session </a:t>
            </a:r>
            <a:r>
              <a:rPr lang="en-US" sz="3000" u="sng" dirty="0">
                <a:ln w="0"/>
                <a:solidFill>
                  <a:schemeClr val="accent2"/>
                </a:solidFill>
                <a:effectLst>
                  <a:outerShdw blurRad="38100" dist="25400" dir="5400000" algn="ctr" rotWithShape="0">
                    <a:srgbClr val="6E747A">
                      <a:alpha val="43000"/>
                    </a:srgbClr>
                  </a:outerShdw>
                </a:effectLst>
              </a:rPr>
              <a:t># </a:t>
            </a:r>
            <a:r>
              <a:rPr lang="en-US" sz="3000" u="sng" dirty="0" smtClean="0">
                <a:ln w="0"/>
                <a:solidFill>
                  <a:schemeClr val="accent2"/>
                </a:solidFill>
                <a:effectLst>
                  <a:outerShdw blurRad="38100" dist="25400" dir="5400000" algn="ctr" rotWithShape="0">
                    <a:srgbClr val="6E747A">
                      <a:alpha val="43000"/>
                    </a:srgbClr>
                  </a:outerShdw>
                </a:effectLst>
              </a:rPr>
              <a:t>11</a:t>
            </a:r>
            <a:endParaRPr lang="en-US" sz="3000" b="1" u="sng" cap="none" spc="0" dirty="0">
              <a:ln w="0"/>
              <a:solidFill>
                <a:schemeClr val="accent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80237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381000"/>
            <a:ext cx="6934200" cy="6172200"/>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5791200"/>
            <a:ext cx="720854" cy="693005"/>
          </a:xfrm>
          <a:prstGeom prst="rect">
            <a:avLst/>
          </a:prstGeom>
        </p:spPr>
      </p:pic>
    </p:spTree>
    <p:extLst>
      <p:ext uri="{BB962C8B-B14F-4D97-AF65-F5344CB8AC3E}">
        <p14:creationId xmlns:p14="http://schemas.microsoft.com/office/powerpoint/2010/main" val="1388350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457200"/>
            <a:ext cx="6239096" cy="5989162"/>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753357"/>
            <a:ext cx="720854" cy="693005"/>
          </a:xfrm>
          <a:prstGeom prst="rect">
            <a:avLst/>
          </a:prstGeom>
        </p:spPr>
      </p:pic>
    </p:spTree>
    <p:extLst>
      <p:ext uri="{BB962C8B-B14F-4D97-AF65-F5344CB8AC3E}">
        <p14:creationId xmlns:p14="http://schemas.microsoft.com/office/powerpoint/2010/main" val="18859413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dirty="0" smtClean="0">
                <a:latin typeface="Century Schoolbook" charset="0"/>
                <a:ea typeface="Century Schoolbook" charset="0"/>
                <a:cs typeface="Century Schoolbook" charset="0"/>
              </a:rPr>
              <a:t>Assure </a:t>
            </a:r>
            <a:r>
              <a:rPr lang="en-US" altLang="en-US" dirty="0" smtClean="0">
                <a:latin typeface="Century Schoolbook" charset="0"/>
                <a:ea typeface="Century Schoolbook" charset="0"/>
                <a:cs typeface="Century Schoolbook" charset="0"/>
              </a:rPr>
              <a:t>CRB’s Reliability (DV)</a:t>
            </a:r>
            <a:endParaRPr lang="en-US" altLang="en-US" dirty="0">
              <a:latin typeface="Century Schoolbook" charset="0"/>
              <a:ea typeface="Century Schoolbook" charset="0"/>
              <a:cs typeface="Century Schoolbook" charset="0"/>
            </a:endParaRPr>
          </a:p>
        </p:txBody>
      </p:sp>
      <p:graphicFrame>
        <p:nvGraphicFramePr>
          <p:cNvPr id="2" name="Diagram 1"/>
          <p:cNvGraphicFramePr/>
          <p:nvPr>
            <p:extLst>
              <p:ext uri="{D42A27DB-BD31-4B8C-83A1-F6EECF244321}">
                <p14:modId xmlns:p14="http://schemas.microsoft.com/office/powerpoint/2010/main" val="2957462744"/>
              </p:ext>
            </p:extLst>
          </p:nvPr>
        </p:nvGraphicFramePr>
        <p:xfrm>
          <a:off x="838200" y="1295400"/>
          <a:ext cx="7696200" cy="513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8869" y="5867400"/>
            <a:ext cx="586210" cy="563563"/>
          </a:xfrm>
          <a:prstGeom prst="rect">
            <a:avLst/>
          </a:prstGeom>
        </p:spPr>
      </p:pic>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6871" r="3809" b="16000"/>
          <a:stretch/>
        </p:blipFill>
        <p:spPr>
          <a:xfrm>
            <a:off x="914401" y="2133600"/>
            <a:ext cx="2286000"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391400" cy="762000"/>
          </a:xfrm>
        </p:spPr>
        <p:txBody>
          <a:bodyPr/>
          <a:lstStyle/>
          <a:p>
            <a:pPr lvl="0"/>
            <a:r>
              <a:rPr lang="en-US">
                <a:latin typeface="Century Schoolbook" charset="0"/>
                <a:ea typeface="Century Schoolbook" charset="0"/>
                <a:cs typeface="Century Schoolbook" charset="0"/>
              </a:rPr>
              <a:t>To describe therapeutic procedures in detail</a:t>
            </a:r>
            <a:br>
              <a:rPr lang="en-US">
                <a:latin typeface="Century Schoolbook" charset="0"/>
                <a:ea typeface="Century Schoolbook" charset="0"/>
                <a:cs typeface="Century Schoolbook" charset="0"/>
              </a:rPr>
            </a:br>
            <a:endParaRPr lang="en-US">
              <a:latin typeface="Century Schoolbook" charset="0"/>
              <a:ea typeface="Century Schoolbook" charset="0"/>
              <a:cs typeface="Century School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1437376"/>
              </p:ext>
            </p:extLst>
          </p:nvPr>
        </p:nvGraphicFramePr>
        <p:xfrm>
          <a:off x="304800" y="1447800"/>
          <a:ext cx="85344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9448" y="5867400"/>
            <a:ext cx="720854" cy="693005"/>
          </a:xfrm>
          <a:prstGeom prst="rect">
            <a:avLst/>
          </a:prstGeom>
        </p:spPr>
      </p:pic>
    </p:spTree>
    <p:extLst>
      <p:ext uri="{BB962C8B-B14F-4D97-AF65-F5344CB8AC3E}">
        <p14:creationId xmlns:p14="http://schemas.microsoft.com/office/powerpoint/2010/main" val="14445769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7391400" cy="762000"/>
          </a:xfrm>
        </p:spPr>
        <p:txBody>
          <a:bodyPr/>
          <a:lstStyle/>
          <a:p>
            <a:r>
              <a:rPr lang="en-US" sz="3200" dirty="0" smtClean="0">
                <a:latin typeface="Century Schoolbook" charset="0"/>
                <a:ea typeface="Century Schoolbook" charset="0"/>
                <a:cs typeface="Century Schoolbook" charset="0"/>
              </a:rPr>
              <a:t>Treatment Validity</a:t>
            </a:r>
            <a:endParaRPr lang="en-US" sz="3200"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304800" y="1905000"/>
            <a:ext cx="8534400" cy="4221163"/>
          </a:xfrm>
        </p:spPr>
        <p:txBody>
          <a:bodyPr/>
          <a:lstStyle/>
          <a:p>
            <a:r>
              <a:rPr lang="en-US" dirty="0" smtClean="0">
                <a:latin typeface="Century Schoolbook" charset="0"/>
                <a:ea typeface="Century Schoolbook" charset="0"/>
                <a:cs typeface="Century Schoolbook" charset="0"/>
              </a:rPr>
              <a:t>It determines if a treatment itself is responsible for the change in client behavior, and not some other factor.</a:t>
            </a:r>
          </a:p>
          <a:p>
            <a:endParaRPr lang="en-US" dirty="0" smtClean="0">
              <a:latin typeface="Century Schoolbook" charset="0"/>
              <a:ea typeface="Century Schoolbook" charset="0"/>
              <a:cs typeface="Century Schoolbook" charset="0"/>
            </a:endParaRPr>
          </a:p>
          <a:p>
            <a:r>
              <a:rPr lang="en-US" dirty="0" smtClean="0">
                <a:latin typeface="Century Schoolbook" charset="0"/>
                <a:ea typeface="Century Schoolbook" charset="0"/>
                <a:cs typeface="Century Schoolbook" charset="0"/>
              </a:rPr>
              <a:t>To do so, we MUST be sure about the integrity of the independent (IV) and dependent (DV) variables</a:t>
            </a:r>
          </a:p>
          <a:p>
            <a:pPr lvl="1"/>
            <a:r>
              <a:rPr lang="en-US" dirty="0" smtClean="0">
                <a:latin typeface="Century Schoolbook" charset="0"/>
                <a:ea typeface="Century Schoolbook" charset="0"/>
                <a:cs typeface="Century Schoolbook" charset="0"/>
              </a:rPr>
              <a:t>What exactly are we manipulating (IV) and what exactly are we measuring (DV)?</a:t>
            </a:r>
          </a:p>
        </p:txBody>
      </p:sp>
    </p:spTree>
    <p:extLst>
      <p:ext uri="{BB962C8B-B14F-4D97-AF65-F5344CB8AC3E}">
        <p14:creationId xmlns:p14="http://schemas.microsoft.com/office/powerpoint/2010/main" val="15382002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75715890"/>
              </p:ext>
            </p:extLst>
          </p:nvPr>
        </p:nvGraphicFramePr>
        <p:xfrm>
          <a:off x="762000" y="1667588"/>
          <a:ext cx="75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5315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50573936"/>
              </p:ext>
            </p:extLst>
          </p:nvPr>
        </p:nvGraphicFramePr>
        <p:xfrm>
          <a:off x="76200" y="1295400"/>
          <a:ext cx="8991600" cy="458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1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E160750-55B0-FF46-B39C-3B74C59D1C9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4D635BF-0D77-4E46-B293-3FE61E6A4A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38EB92B-DB69-3644-86D0-DB6F76A7F4C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5F4F6EB-DC21-4841-A272-E98906367C0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B6148C1-EAD2-C942-AC2F-62C937C1DC8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917714E-DE83-F14C-857C-FD7915EA9E6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9B0420BD-E280-F549-9108-E8CAA809146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82992683"/>
              </p:ext>
            </p:extLst>
          </p:nvPr>
        </p:nvGraphicFramePr>
        <p:xfrm>
          <a:off x="152400" y="1295400"/>
          <a:ext cx="3810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Agrupar 16"/>
          <p:cNvGrpSpPr/>
          <p:nvPr/>
        </p:nvGrpSpPr>
        <p:grpSpPr>
          <a:xfrm>
            <a:off x="3962398" y="533400"/>
            <a:ext cx="4723995" cy="5632311"/>
            <a:chOff x="10668000" y="381000"/>
            <a:chExt cx="4938279" cy="5632311"/>
          </a:xfrm>
        </p:grpSpPr>
        <p:sp>
          <p:nvSpPr>
            <p:cNvPr id="8" name="TextBox 7"/>
            <p:cNvSpPr txBox="1"/>
            <p:nvPr/>
          </p:nvSpPr>
          <p:spPr>
            <a:xfrm>
              <a:off x="10668000" y="381000"/>
              <a:ext cx="4499529" cy="5632311"/>
            </a:xfrm>
            <a:prstGeom prst="rect">
              <a:avLst/>
            </a:prstGeom>
            <a:noFill/>
          </p:spPr>
          <p:txBody>
            <a:bodyPr wrap="square" rtlCol="0">
              <a:spAutoFit/>
            </a:bodyPr>
            <a:lstStyle/>
            <a:p>
              <a:pPr marL="342900" indent="-342900">
                <a:buAutoNum type="arabicPeriod"/>
              </a:pPr>
              <a:r>
                <a:rPr lang="en-US" sz="2000" dirty="0" smtClean="0"/>
                <a:t>S</a:t>
              </a:r>
              <a:r>
                <a:rPr lang="en-US" sz="2000" baseline="30000" dirty="0" smtClean="0"/>
                <a:t>D</a:t>
              </a:r>
              <a:r>
                <a:rPr lang="en-US" sz="2000" dirty="0" smtClean="0"/>
                <a:t>: I have to confess that sometimes I feel worry about you.</a:t>
              </a:r>
            </a:p>
            <a:p>
              <a:pPr marL="342900" indent="-342900">
                <a:buAutoNum type="arabicPeriod"/>
              </a:pPr>
              <a:endParaRPr lang="en-US" sz="2000" dirty="0" smtClean="0"/>
            </a:p>
            <a:p>
              <a:r>
                <a:rPr lang="en-US" sz="2000" dirty="0" smtClean="0"/>
                <a:t>2. CRB1: You don</a:t>
              </a:r>
              <a:r>
                <a:rPr lang="uk-UA" sz="2000" dirty="0" smtClean="0"/>
                <a:t>’</a:t>
              </a:r>
              <a:r>
                <a:rPr lang="en-US" sz="2000" dirty="0" smtClean="0"/>
                <a:t>t have to worry about me, you know, I felt worry for a while about my mom, but she always was ok</a:t>
              </a:r>
              <a:r>
                <a:rPr lang="is-IS" sz="2000" dirty="0" smtClean="0"/>
                <a:t>…</a:t>
              </a:r>
            </a:p>
            <a:p>
              <a:endParaRPr lang="is-IS" sz="2000" dirty="0"/>
            </a:p>
            <a:p>
              <a:r>
                <a:rPr lang="is-IS" sz="2000" dirty="0" smtClean="0"/>
                <a:t>3. </a:t>
              </a:r>
              <a:r>
                <a:rPr lang="en-US" sz="2000" dirty="0" smtClean="0"/>
                <a:t>Ignore: mmm</a:t>
              </a:r>
              <a:endParaRPr lang="is-IS" sz="2000" dirty="0" smtClean="0"/>
            </a:p>
            <a:p>
              <a:endParaRPr lang="is-IS" sz="2000" dirty="0"/>
            </a:p>
            <a:p>
              <a:r>
                <a:rPr lang="is-IS" sz="2000" dirty="0" smtClean="0"/>
                <a:t>4. CRB1: yes, my brothers always apreciated that I always attended my mom’s needs.</a:t>
              </a:r>
            </a:p>
            <a:p>
              <a:endParaRPr lang="is-IS" sz="2000" dirty="0"/>
            </a:p>
            <a:p>
              <a:r>
                <a:rPr lang="is-IS" sz="2000" dirty="0" smtClean="0"/>
                <a:t>5. Reinforce problem: I can see that being a support for your family has been really important for you. I feel more connected to you now.</a:t>
              </a:r>
              <a:endParaRPr lang="en-US" sz="2000" dirty="0"/>
            </a:p>
          </p:txBody>
        </p:sp>
        <p:pic>
          <p:nvPicPr>
            <p:cNvPr id="10"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78039" y="3200400"/>
              <a:ext cx="522558" cy="377213"/>
            </a:xfrm>
            <a:prstGeom prst="rect">
              <a:avLst/>
            </a:prstGeom>
          </p:spPr>
        </p:pic>
        <p:pic>
          <p:nvPicPr>
            <p:cNvPr id="11"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24833" y="5261587"/>
              <a:ext cx="522558" cy="377213"/>
            </a:xfrm>
            <a:prstGeom prst="rect">
              <a:avLst/>
            </a:prstGeom>
          </p:spPr>
        </p:pic>
        <p:pic>
          <p:nvPicPr>
            <p:cNvPr id="4" name="Imagen 4" descr="stock-photo-3310589-check-mark-sketch.jpg"/>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163800" y="457200"/>
              <a:ext cx="442479" cy="535609"/>
            </a:xfrm>
            <a:prstGeom prst="rect">
              <a:avLst/>
            </a:prstGeom>
          </p:spPr>
        </p:pic>
      </p:grpSp>
      <p:grpSp>
        <p:nvGrpSpPr>
          <p:cNvPr id="14" name="Agrupar 13"/>
          <p:cNvGrpSpPr/>
          <p:nvPr/>
        </p:nvGrpSpPr>
        <p:grpSpPr>
          <a:xfrm>
            <a:off x="4244768" y="533400"/>
            <a:ext cx="4633479" cy="5876510"/>
            <a:chOff x="4114800" y="609600"/>
            <a:chExt cx="4633479" cy="5876510"/>
          </a:xfrm>
        </p:grpSpPr>
        <p:sp>
          <p:nvSpPr>
            <p:cNvPr id="6" name="TextBox 5"/>
            <p:cNvSpPr txBox="1"/>
            <p:nvPr/>
          </p:nvSpPr>
          <p:spPr>
            <a:xfrm>
              <a:off x="4114800" y="694910"/>
              <a:ext cx="4114800" cy="5262980"/>
            </a:xfrm>
            <a:prstGeom prst="rect">
              <a:avLst/>
            </a:prstGeom>
            <a:noFill/>
          </p:spPr>
          <p:txBody>
            <a:bodyPr wrap="square" rtlCol="0">
              <a:spAutoFit/>
            </a:bodyPr>
            <a:lstStyle/>
            <a:p>
              <a:pPr marL="342900" indent="-342900">
                <a:buAutoNum type="arabicPeriod"/>
              </a:pPr>
              <a:r>
                <a:rPr lang="en-US" sz="1600" dirty="0" smtClean="0"/>
                <a:t>S</a:t>
              </a:r>
              <a:r>
                <a:rPr lang="en-US" sz="1600" baseline="30000" dirty="0" smtClean="0"/>
                <a:t>D</a:t>
              </a:r>
              <a:r>
                <a:rPr lang="en-US" sz="1600" dirty="0" smtClean="0"/>
                <a:t>: I have to confess that sometimes I feel worry about you.</a:t>
              </a:r>
            </a:p>
            <a:p>
              <a:pPr marL="342900" indent="-342900">
                <a:buAutoNum type="arabicPeriod"/>
              </a:pPr>
              <a:endParaRPr lang="en-US" sz="1600" dirty="0" smtClean="0"/>
            </a:p>
            <a:p>
              <a:r>
                <a:rPr lang="en-US" sz="1600" dirty="0" smtClean="0"/>
                <a:t>2. CRB1: You don</a:t>
              </a:r>
              <a:r>
                <a:rPr lang="uk-UA" sz="1600" dirty="0" smtClean="0"/>
                <a:t>’</a:t>
              </a:r>
              <a:r>
                <a:rPr lang="en-US" sz="1600" dirty="0" smtClean="0"/>
                <a:t>t have to worry about me, you know, I felt worry for a while about my mom, but she always was ok</a:t>
              </a:r>
              <a:r>
                <a:rPr lang="is-IS" sz="1600" dirty="0" smtClean="0"/>
                <a:t>…</a:t>
              </a:r>
            </a:p>
            <a:p>
              <a:endParaRPr lang="is-IS" sz="1600" dirty="0"/>
            </a:p>
            <a:p>
              <a:r>
                <a:rPr lang="is-IS" sz="1600" dirty="0" smtClean="0"/>
                <a:t>3. Redirect: I’ve just told you that I’ve felt worry about you, how do you feel when I say it?</a:t>
              </a:r>
            </a:p>
            <a:p>
              <a:endParaRPr lang="is-IS" sz="1600" dirty="0"/>
            </a:p>
            <a:p>
              <a:r>
                <a:rPr lang="is-IS" sz="1600" dirty="0" smtClean="0"/>
                <a:t>4. CRB2: you know, I feel ashame, you shouldn’t be worry about me.</a:t>
              </a:r>
            </a:p>
            <a:p>
              <a:endParaRPr lang="is-IS" sz="1600" dirty="0"/>
            </a:p>
            <a:p>
              <a:r>
                <a:rPr lang="es-ES" sz="1600" dirty="0" smtClean="0"/>
                <a:t>5. </a:t>
              </a:r>
              <a:r>
                <a:rPr lang="es-ES" sz="1600" dirty="0" err="1" smtClean="0"/>
                <a:t>Reinforce</a:t>
              </a:r>
              <a:r>
                <a:rPr lang="es-ES" sz="1600" dirty="0"/>
                <a:t>: I can </a:t>
              </a:r>
              <a:r>
                <a:rPr lang="es-ES" sz="1600" dirty="0" err="1"/>
                <a:t>see</a:t>
              </a:r>
              <a:r>
                <a:rPr lang="es-ES" sz="1600" dirty="0"/>
                <a:t> </a:t>
              </a:r>
              <a:r>
                <a:rPr lang="es-ES" sz="1600" dirty="0" err="1"/>
                <a:t>how</a:t>
              </a:r>
              <a:r>
                <a:rPr lang="es-ES" sz="1600" dirty="0"/>
                <a:t> </a:t>
              </a:r>
              <a:r>
                <a:rPr lang="es-ES" sz="1600" dirty="0" err="1"/>
                <a:t>hard</a:t>
              </a:r>
              <a:r>
                <a:rPr lang="es-ES" sz="1600" dirty="0"/>
                <a:t> </a:t>
              </a:r>
              <a:r>
                <a:rPr lang="es-ES" sz="1600" dirty="0" err="1"/>
                <a:t>is</a:t>
              </a:r>
              <a:r>
                <a:rPr lang="es-ES" sz="1600" dirty="0"/>
                <a:t> </a:t>
              </a:r>
              <a:r>
                <a:rPr lang="es-ES" sz="1600" dirty="0" err="1"/>
                <a:t>this</a:t>
              </a:r>
              <a:r>
                <a:rPr lang="es-ES" sz="1600" dirty="0"/>
                <a:t> </a:t>
              </a:r>
              <a:r>
                <a:rPr lang="es-ES" sz="1600" dirty="0" err="1"/>
                <a:t>for</a:t>
              </a:r>
              <a:r>
                <a:rPr lang="es-ES" sz="1600" dirty="0"/>
                <a:t> </a:t>
              </a:r>
              <a:r>
                <a:rPr lang="es-ES" sz="1600" dirty="0" err="1"/>
                <a:t>you</a:t>
              </a:r>
              <a:r>
                <a:rPr lang="es-ES" sz="1600" dirty="0"/>
                <a:t>, I </a:t>
              </a:r>
              <a:r>
                <a:rPr lang="es-ES" sz="1600" dirty="0" err="1"/>
                <a:t>know</a:t>
              </a:r>
              <a:r>
                <a:rPr lang="es-ES" sz="1600" dirty="0"/>
                <a:t> </a:t>
              </a:r>
              <a:r>
                <a:rPr lang="es-ES" sz="1600" dirty="0" err="1"/>
                <a:t>that</a:t>
              </a:r>
              <a:r>
                <a:rPr lang="es-ES" sz="1600" dirty="0"/>
                <a:t> </a:t>
              </a:r>
              <a:r>
                <a:rPr lang="es-ES" sz="1600" dirty="0" err="1"/>
                <a:t>nobody</a:t>
              </a:r>
              <a:r>
                <a:rPr lang="es-ES" sz="1600" dirty="0"/>
                <a:t> has </a:t>
              </a:r>
              <a:r>
                <a:rPr lang="es-ES" sz="1600" dirty="0" err="1"/>
                <a:t>cared</a:t>
              </a:r>
              <a:r>
                <a:rPr lang="es-ES" sz="1600" dirty="0"/>
                <a:t> of </a:t>
              </a:r>
              <a:r>
                <a:rPr lang="es-ES" sz="1600" dirty="0" err="1"/>
                <a:t>you</a:t>
              </a:r>
              <a:r>
                <a:rPr lang="es-ES" sz="1600" dirty="0"/>
                <a:t> in </a:t>
              </a:r>
              <a:r>
                <a:rPr lang="es-ES" sz="1600" dirty="0" err="1"/>
                <a:t>this</a:t>
              </a:r>
              <a:r>
                <a:rPr lang="es-ES" sz="1600" dirty="0"/>
                <a:t> </a:t>
              </a:r>
              <a:r>
                <a:rPr lang="es-ES" sz="1600" dirty="0" err="1"/>
                <a:t>way</a:t>
              </a:r>
              <a:r>
                <a:rPr lang="es-ES" sz="1600" dirty="0"/>
                <a:t> so </a:t>
              </a:r>
              <a:r>
                <a:rPr lang="es-ES" sz="1600" dirty="0" err="1"/>
                <a:t>far</a:t>
              </a:r>
              <a:r>
                <a:rPr lang="es-ES" sz="1600" dirty="0"/>
                <a:t>, and I </a:t>
              </a:r>
              <a:r>
                <a:rPr lang="es-ES" sz="1600" dirty="0" err="1"/>
                <a:t>really</a:t>
              </a:r>
              <a:r>
                <a:rPr lang="es-ES" sz="1600" dirty="0"/>
                <a:t> </a:t>
              </a:r>
              <a:r>
                <a:rPr lang="es-ES" sz="1600" dirty="0" err="1"/>
                <a:t>appreciate</a:t>
              </a:r>
              <a:r>
                <a:rPr lang="es-ES" sz="1600" dirty="0"/>
                <a:t> </a:t>
              </a:r>
              <a:r>
                <a:rPr lang="es-ES" sz="1600" dirty="0" err="1"/>
                <a:t>you</a:t>
              </a:r>
              <a:r>
                <a:rPr lang="es-ES" sz="1600" dirty="0"/>
                <a:t> </a:t>
              </a:r>
              <a:r>
                <a:rPr lang="es-ES" sz="1600" dirty="0" err="1"/>
                <a:t>tell</a:t>
              </a:r>
              <a:r>
                <a:rPr lang="es-ES" sz="1600" dirty="0"/>
                <a:t> me </a:t>
              </a:r>
              <a:r>
                <a:rPr lang="es-ES" sz="1600" dirty="0" err="1"/>
                <a:t>what</a:t>
              </a:r>
              <a:r>
                <a:rPr lang="es-ES" sz="1600" dirty="0"/>
                <a:t> </a:t>
              </a:r>
              <a:r>
                <a:rPr lang="es-ES" sz="1600" dirty="0" err="1"/>
                <a:t>you</a:t>
              </a:r>
              <a:r>
                <a:rPr lang="es-ES" sz="1600" dirty="0"/>
                <a:t> are </a:t>
              </a:r>
              <a:r>
                <a:rPr lang="es-ES" sz="1600" dirty="0" err="1"/>
                <a:t>feeling</a:t>
              </a:r>
              <a:r>
                <a:rPr lang="es-ES" sz="1600" dirty="0"/>
                <a:t>. </a:t>
              </a:r>
              <a:r>
                <a:rPr lang="es-ES" sz="1600" dirty="0" err="1"/>
                <a:t>You</a:t>
              </a:r>
              <a:r>
                <a:rPr lang="es-ES" sz="1600" dirty="0"/>
                <a:t> </a:t>
              </a:r>
              <a:r>
                <a:rPr lang="es-ES" sz="1600" dirty="0" err="1"/>
                <a:t>know</a:t>
              </a:r>
              <a:r>
                <a:rPr lang="es-ES" sz="1600" dirty="0"/>
                <a:t>, </a:t>
              </a:r>
              <a:r>
                <a:rPr lang="es-ES" sz="1600" dirty="0" err="1"/>
                <a:t>I’m</a:t>
              </a:r>
              <a:r>
                <a:rPr lang="es-ES" sz="1600" dirty="0"/>
                <a:t> </a:t>
              </a:r>
              <a:r>
                <a:rPr lang="es-ES" sz="1600" dirty="0" err="1"/>
                <a:t>your</a:t>
              </a:r>
              <a:r>
                <a:rPr lang="es-ES" sz="1600" dirty="0"/>
                <a:t> </a:t>
              </a:r>
              <a:r>
                <a:rPr lang="es-ES" sz="1600" dirty="0" err="1"/>
                <a:t>therapist</a:t>
              </a:r>
              <a:r>
                <a:rPr lang="es-ES" sz="1600" dirty="0"/>
                <a:t>, </a:t>
              </a:r>
              <a:r>
                <a:rPr lang="es-ES" sz="1600" dirty="0" err="1"/>
                <a:t>I´ll</a:t>
              </a:r>
              <a:r>
                <a:rPr lang="es-ES" sz="1600" dirty="0"/>
                <a:t> </a:t>
              </a:r>
              <a:r>
                <a:rPr lang="es-ES" sz="1600" dirty="0" err="1"/>
                <a:t>care</a:t>
              </a:r>
              <a:r>
                <a:rPr lang="es-ES" sz="1600" dirty="0"/>
                <a:t> of </a:t>
              </a:r>
              <a:r>
                <a:rPr lang="es-ES" sz="1600" dirty="0" err="1"/>
                <a:t>you</a:t>
              </a:r>
              <a:r>
                <a:rPr lang="es-ES" sz="1600" dirty="0"/>
                <a:t>, </a:t>
              </a:r>
              <a:r>
                <a:rPr lang="es-ES" sz="1600" dirty="0" err="1"/>
                <a:t>you</a:t>
              </a:r>
              <a:r>
                <a:rPr lang="es-ES" sz="1600" dirty="0"/>
                <a:t> trust in me </a:t>
              </a:r>
              <a:r>
                <a:rPr lang="es-ES" sz="1600" dirty="0" err="1"/>
                <a:t>coming</a:t>
              </a:r>
              <a:r>
                <a:rPr lang="es-ES" sz="1600" dirty="0"/>
                <a:t> </a:t>
              </a:r>
              <a:r>
                <a:rPr lang="es-ES" sz="1600" dirty="0" err="1"/>
                <a:t>here</a:t>
              </a:r>
              <a:r>
                <a:rPr lang="es-ES" sz="1600" dirty="0"/>
                <a:t>, and I </a:t>
              </a:r>
              <a:r>
                <a:rPr lang="es-ES" sz="1600" dirty="0" err="1"/>
                <a:t>want</a:t>
              </a:r>
              <a:r>
                <a:rPr lang="es-ES" sz="1600" dirty="0"/>
                <a:t> </a:t>
              </a:r>
              <a:r>
                <a:rPr lang="es-ES" sz="1600" dirty="0" err="1"/>
                <a:t>to</a:t>
              </a:r>
              <a:r>
                <a:rPr lang="es-ES" sz="1600" dirty="0"/>
                <a:t> be </a:t>
              </a:r>
              <a:r>
                <a:rPr lang="es-ES" sz="1600" dirty="0" err="1"/>
                <a:t>for</a:t>
              </a:r>
              <a:r>
                <a:rPr lang="es-ES" sz="1600" dirty="0"/>
                <a:t> </a:t>
              </a:r>
              <a:r>
                <a:rPr lang="es-ES" sz="1600" dirty="0" err="1"/>
                <a:t>you</a:t>
              </a:r>
              <a:r>
                <a:rPr lang="es-ES" sz="1600" dirty="0"/>
                <a:t> </a:t>
              </a:r>
              <a:r>
                <a:rPr lang="es-ES" sz="1600" dirty="0" err="1"/>
                <a:t>with</a:t>
              </a:r>
              <a:r>
                <a:rPr lang="es-ES" sz="1600" dirty="0"/>
                <a:t> no </a:t>
              </a:r>
              <a:r>
                <a:rPr lang="es-ES" sz="1600" dirty="0" err="1"/>
                <a:t>judgements</a:t>
              </a:r>
              <a:r>
                <a:rPr lang="es-ES" sz="1600" dirty="0"/>
                <a:t>.</a:t>
              </a:r>
              <a:endParaRPr lang="en-US" sz="1600" dirty="0"/>
            </a:p>
          </p:txBody>
        </p:sp>
        <p:pic>
          <p:nvPicPr>
            <p:cNvPr id="5" name="Imagen 4" descr="stock-photo-3310589-check-mark-sketch.jpg"/>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5800" y="2438400"/>
              <a:ext cx="442479" cy="535609"/>
            </a:xfrm>
            <a:prstGeom prst="rect">
              <a:avLst/>
            </a:prstGeom>
          </p:spPr>
        </p:pic>
        <p:pic>
          <p:nvPicPr>
            <p:cNvPr id="7" name="Imagen 4" descr="stock-photo-3310589-check-mark-sketch.jpg"/>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90553" y="5257800"/>
              <a:ext cx="442479" cy="535609"/>
            </a:xfrm>
            <a:prstGeom prst="rect">
              <a:avLst/>
            </a:prstGeom>
          </p:spPr>
        </p:pic>
        <p:pic>
          <p:nvPicPr>
            <p:cNvPr id="9" name="Imagen 4" descr="stock-photo-3310589-check-mark-sketch.jpg"/>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53400" y="609600"/>
              <a:ext cx="522558" cy="535609"/>
            </a:xfrm>
            <a:prstGeom prst="rect">
              <a:avLst/>
            </a:prstGeom>
          </p:spPr>
        </p:pic>
        <p:pic>
          <p:nvPicPr>
            <p:cNvPr id="13" name="Picture 12">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75832" y="5942561"/>
              <a:ext cx="565392" cy="543549"/>
            </a:xfrm>
            <a:prstGeom prst="rect">
              <a:avLst/>
            </a:prstGeom>
          </p:spPr>
        </p:pic>
      </p:grpSp>
    </p:spTree>
    <p:extLst>
      <p:ext uri="{BB962C8B-B14F-4D97-AF65-F5344CB8AC3E}">
        <p14:creationId xmlns:p14="http://schemas.microsoft.com/office/powerpoint/2010/main" val="241786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charset="0"/>
                <a:ea typeface="Century Schoolbook" charset="0"/>
                <a:cs typeface="Century Schoolbook" charset="0"/>
              </a:rPr>
              <a:t>Treatment Validity</a:t>
            </a:r>
            <a:endParaRPr lang="en-US" dirty="0">
              <a:latin typeface="Century Schoolbook" charset="0"/>
              <a:ea typeface="Century Schoolbook" charset="0"/>
              <a:cs typeface="Century School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703321"/>
              </p:ext>
            </p:extLst>
          </p:nvPr>
        </p:nvGraphicFramePr>
        <p:xfrm>
          <a:off x="685800" y="2120900"/>
          <a:ext cx="80010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14400" y="1472684"/>
            <a:ext cx="3657600" cy="461665"/>
          </a:xfrm>
          <a:prstGeom prst="rect">
            <a:avLst/>
          </a:prstGeom>
        </p:spPr>
        <p:txBody>
          <a:bodyPr wrap="square">
            <a:spAutoFit/>
          </a:bodyPr>
          <a:lstStyle/>
          <a:p>
            <a:pPr lvl="0"/>
            <a:r>
              <a:rPr lang="en-US" sz="2400" b="1">
                <a:latin typeface="Century Schoolbook" charset="0"/>
                <a:ea typeface="Century Schoolbook" charset="0"/>
                <a:cs typeface="Century Schoolbook" charset="0"/>
              </a:rPr>
              <a:t>Two components:</a:t>
            </a:r>
            <a:endParaRPr lang="en-US" sz="2400" dirty="0">
              <a:latin typeface="Century Schoolbook" charset="0"/>
              <a:ea typeface="Century Schoolbook" charset="0"/>
              <a:cs typeface="Century Schoolbook" charset="0"/>
            </a:endParaRPr>
          </a:p>
        </p:txBody>
      </p:sp>
      <p:sp>
        <p:nvSpPr>
          <p:cNvPr id="6" name="Rectangle 5"/>
          <p:cNvSpPr/>
          <p:nvPr/>
        </p:nvSpPr>
        <p:spPr>
          <a:xfrm>
            <a:off x="4495800" y="6550223"/>
            <a:ext cx="4572000" cy="307777"/>
          </a:xfrm>
          <a:prstGeom prst="rect">
            <a:avLst/>
          </a:prstGeom>
        </p:spPr>
        <p:txBody>
          <a:bodyPr>
            <a:spAutoFit/>
          </a:bodyPr>
          <a:lstStyle/>
          <a:p>
            <a:pPr algn="r"/>
            <a:r>
              <a:rPr lang="en-US" sz="1400" dirty="0" smtClean="0">
                <a:solidFill>
                  <a:schemeClr val="bg1"/>
                </a:solidFill>
                <a:latin typeface="Century Schoolbook" charset="0"/>
                <a:ea typeface="Century Schoolbook" charset="0"/>
                <a:cs typeface="Century Schoolbook" charset="0"/>
              </a:rPr>
              <a:t>Waltz</a:t>
            </a:r>
            <a:r>
              <a:rPr lang="en-US" sz="1400" dirty="0">
                <a:solidFill>
                  <a:schemeClr val="bg1"/>
                </a:solidFill>
                <a:latin typeface="Century Schoolbook" charset="0"/>
                <a:ea typeface="Century Schoolbook" charset="0"/>
                <a:cs typeface="Century Schoolbook" charset="0"/>
              </a:rPr>
              <a:t>, Addis, </a:t>
            </a:r>
            <a:r>
              <a:rPr lang="en-US" sz="1400" dirty="0" err="1">
                <a:solidFill>
                  <a:schemeClr val="bg1"/>
                </a:solidFill>
                <a:latin typeface="Century Schoolbook" charset="0"/>
                <a:ea typeface="Century Schoolbook" charset="0"/>
                <a:cs typeface="Century Schoolbook" charset="0"/>
              </a:rPr>
              <a:t>Koerner</a:t>
            </a:r>
            <a:r>
              <a:rPr lang="en-US" sz="1400" dirty="0">
                <a:solidFill>
                  <a:schemeClr val="bg1"/>
                </a:solidFill>
                <a:latin typeface="Century Schoolbook" charset="0"/>
                <a:ea typeface="Century Schoolbook" charset="0"/>
                <a:cs typeface="Century Schoolbook" charset="0"/>
              </a:rPr>
              <a:t>, &amp; Jacobson, 1993</a:t>
            </a:r>
            <a:endParaRPr lang="en-US" sz="1400" dirty="0">
              <a:solidFill>
                <a:schemeClr val="bg1"/>
              </a:solidFill>
            </a:endParaRPr>
          </a:p>
        </p:txBody>
      </p:sp>
      <p:sp>
        <p:nvSpPr>
          <p:cNvPr id="7" name="Rectangle 6"/>
          <p:cNvSpPr/>
          <p:nvPr/>
        </p:nvSpPr>
        <p:spPr>
          <a:xfrm>
            <a:off x="304800" y="6553200"/>
            <a:ext cx="4572000" cy="307777"/>
          </a:xfrm>
          <a:prstGeom prst="rect">
            <a:avLst/>
          </a:prstGeom>
        </p:spPr>
        <p:txBody>
          <a:bodyPr>
            <a:spAutoFit/>
          </a:bodyPr>
          <a:lstStyle/>
          <a:p>
            <a:r>
              <a:rPr lang="en-US" sz="1400" dirty="0" err="1" smtClean="0">
                <a:solidFill>
                  <a:schemeClr val="bg1"/>
                </a:solidFill>
                <a:latin typeface="Century Schoolbook" charset="0"/>
                <a:ea typeface="Century Schoolbook" charset="0"/>
                <a:cs typeface="Century Schoolbook" charset="0"/>
              </a:rPr>
              <a:t>Kazdin</a:t>
            </a:r>
            <a:r>
              <a:rPr lang="en-US" sz="1400" dirty="0" smtClean="0">
                <a:solidFill>
                  <a:schemeClr val="bg1"/>
                </a:solidFill>
                <a:latin typeface="Century Schoolbook" charset="0"/>
                <a:ea typeface="Century Schoolbook" charset="0"/>
                <a:cs typeface="Century Schoolbook" charset="0"/>
              </a:rPr>
              <a:t>, 2003</a:t>
            </a:r>
            <a:endParaRPr lang="en-US" sz="1400" dirty="0">
              <a:solidFill>
                <a:schemeClr val="bg1"/>
              </a:solidFill>
            </a:endParaRPr>
          </a:p>
        </p:txBody>
      </p:sp>
    </p:spTree>
    <p:extLst>
      <p:ext uri="{BB962C8B-B14F-4D97-AF65-F5344CB8AC3E}">
        <p14:creationId xmlns:p14="http://schemas.microsoft.com/office/powerpoint/2010/main" val="710163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Big Caslon Medium" charset="0"/>
                <a:ea typeface="Big Caslon Medium" charset="0"/>
                <a:cs typeface="Big Caslon Medium" charset="0"/>
              </a:rPr>
              <a:t>Reliability</a:t>
            </a:r>
            <a:endParaRPr lang="en-US" dirty="0">
              <a:latin typeface="Big Caslon Medium" charset="0"/>
              <a:ea typeface="Big Caslon Medium" charset="0"/>
              <a:cs typeface="Big Caslon Medium"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284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457200"/>
            <a:ext cx="7391400" cy="914400"/>
          </a:xfrm>
        </p:spPr>
        <p:txBody>
          <a:bodyPr/>
          <a:lstStyle/>
          <a:p>
            <a:r>
              <a:rPr lang="en-US" sz="3600" dirty="0" smtClean="0">
                <a:latin typeface="Century Schoolbook" charset="0"/>
                <a:ea typeface="Century Schoolbook" charset="0"/>
                <a:cs typeface="Century Schoolbook" charset="0"/>
              </a:rPr>
              <a:t>Reliability</a:t>
            </a:r>
            <a:endParaRPr lang="en-US" sz="3600" dirty="0">
              <a:latin typeface="Century Schoolbook" charset="0"/>
              <a:ea typeface="Century Schoolbook" charset="0"/>
              <a:cs typeface="Century School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0496021"/>
              </p:ext>
            </p:extLst>
          </p:nvPr>
        </p:nvGraphicFramePr>
        <p:xfrm>
          <a:off x="-685800" y="1371600"/>
          <a:ext cx="1097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419600" y="6550223"/>
            <a:ext cx="4572000" cy="307777"/>
          </a:xfrm>
          <a:prstGeom prst="rect">
            <a:avLst/>
          </a:prstGeom>
        </p:spPr>
        <p:txBody>
          <a:bodyPr>
            <a:spAutoFit/>
          </a:bodyPr>
          <a:lstStyle/>
          <a:p>
            <a:pPr algn="r"/>
            <a:r>
              <a:rPr lang="en-US" sz="1400" dirty="0" err="1" smtClean="0">
                <a:solidFill>
                  <a:schemeClr val="bg1"/>
                </a:solidFill>
                <a:latin typeface="Century Schoolbook" charset="0"/>
                <a:ea typeface="Century Schoolbook" charset="0"/>
                <a:cs typeface="Century Schoolbook" charset="0"/>
              </a:rPr>
              <a:t>Kazdin</a:t>
            </a:r>
            <a:r>
              <a:rPr lang="en-US" sz="1400" dirty="0" smtClean="0">
                <a:solidFill>
                  <a:schemeClr val="bg1"/>
                </a:solidFill>
                <a:latin typeface="Century Schoolbook" charset="0"/>
                <a:ea typeface="Century Schoolbook" charset="0"/>
                <a:cs typeface="Century Schoolbook" charset="0"/>
              </a:rPr>
              <a:t>, 2003</a:t>
            </a:r>
            <a:endParaRPr lang="en-US" sz="1400" dirty="0">
              <a:solidFill>
                <a:schemeClr val="bg1"/>
              </a:solidFill>
            </a:endParaRPr>
          </a:p>
        </p:txBody>
      </p:sp>
    </p:spTree>
    <p:extLst>
      <p:ext uri="{BB962C8B-B14F-4D97-AF65-F5344CB8AC3E}">
        <p14:creationId xmlns:p14="http://schemas.microsoft.com/office/powerpoint/2010/main" val="1621386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00200"/>
            <a:ext cx="7886700" cy="2852737"/>
          </a:xfrm>
        </p:spPr>
        <p:txBody>
          <a:bodyPr/>
          <a:lstStyle/>
          <a:p>
            <a:pPr algn="l"/>
            <a:r>
              <a:rPr lang="en-US" dirty="0" smtClean="0">
                <a:latin typeface="Big Caslon Medium" charset="0"/>
                <a:ea typeface="Big Caslon Medium" charset="0"/>
                <a:cs typeface="Big Caslon Medium" charset="0"/>
              </a:rPr>
              <a:t>Treatment integrity</a:t>
            </a:r>
            <a:endParaRPr lang="en-US" dirty="0">
              <a:latin typeface="Big Caslon Medium" charset="0"/>
              <a:ea typeface="Big Caslon Medium" charset="0"/>
              <a:cs typeface="Big Caslon Medium"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8341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2"/>
            <a:ext cx="7391400" cy="737177"/>
          </a:xfrm>
        </p:spPr>
        <p:txBody>
          <a:bodyPr/>
          <a:lstStyle/>
          <a:p>
            <a:r>
              <a:rPr lang="en-US" sz="3200" dirty="0" smtClean="0">
                <a:latin typeface="Century Schoolbook" charset="0"/>
                <a:ea typeface="Century Schoolbook" charset="0"/>
                <a:cs typeface="Century Schoolbook" charset="0"/>
              </a:rPr>
              <a:t>Adherence</a:t>
            </a:r>
            <a:endParaRPr lang="en-US" sz="3200"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304800" y="1600200"/>
            <a:ext cx="4495800" cy="4525963"/>
          </a:xfrm>
        </p:spPr>
        <p:txBody>
          <a:bodyPr/>
          <a:lstStyle/>
          <a:p>
            <a:r>
              <a:rPr lang="en-US" dirty="0" smtClean="0">
                <a:latin typeface="Century Schoolbook" charset="0"/>
                <a:ea typeface="Century Schoolbook" charset="0"/>
                <a:cs typeface="Century Schoolbook" charset="0"/>
              </a:rPr>
              <a:t>“The extent to which a therapist used interventions and approaches prescribed by the treatment manual; and avoided the use of intervention procedures proscribed by the manual” </a:t>
            </a:r>
            <a:r>
              <a:rPr lang="en-US" sz="1700" b="0" dirty="0" smtClean="0">
                <a:latin typeface="Century Schoolbook" charset="0"/>
                <a:ea typeface="Century Schoolbook" charset="0"/>
                <a:cs typeface="Century Schoolbook" charset="0"/>
              </a:rPr>
              <a:t>(Waltz, Addis, </a:t>
            </a:r>
            <a:r>
              <a:rPr lang="en-US" sz="1700" b="0" dirty="0" err="1" smtClean="0">
                <a:latin typeface="Century Schoolbook" charset="0"/>
                <a:ea typeface="Century Schoolbook" charset="0"/>
                <a:cs typeface="Century Schoolbook" charset="0"/>
              </a:rPr>
              <a:t>Koerner</a:t>
            </a:r>
            <a:r>
              <a:rPr lang="en-US" sz="1700" b="0" dirty="0" smtClean="0">
                <a:latin typeface="Century Schoolbook" charset="0"/>
                <a:ea typeface="Century Schoolbook" charset="0"/>
                <a:cs typeface="Century Schoolbook" charset="0"/>
              </a:rPr>
              <a:t>, &amp; Jacobson, 1993)</a:t>
            </a:r>
            <a:endParaRPr lang="en-US" b="0" dirty="0" smtClean="0">
              <a:latin typeface="Century Schoolbook" charset="0"/>
              <a:ea typeface="Century Schoolbook" charset="0"/>
              <a:cs typeface="Century Schoolbook" charset="0"/>
            </a:endParaRPr>
          </a:p>
        </p:txBody>
      </p:sp>
      <p:pic>
        <p:nvPicPr>
          <p:cNvPr id="1028" name="Picture 4" descr="http://ecx.images-amazon.com/images/I/51gfcs0%2BJ9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208" y="1333980"/>
            <a:ext cx="1524000" cy="2209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cx.images-amazon.com/images/I/419CCJ2E0JL._SL500_AA3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12656" r="14930"/>
          <a:stretch/>
        </p:blipFill>
        <p:spPr bwMode="auto">
          <a:xfrm>
            <a:off x="5602937" y="2236038"/>
            <a:ext cx="1600200" cy="213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51VVaId1utL._SX385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004" y="3191476"/>
            <a:ext cx="1654716" cy="20640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cx.images-amazon.com/images/I/51Ax9e1H7zL._SX331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985" y="4263872"/>
            <a:ext cx="1538437" cy="223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068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1325563"/>
          </a:xfrm>
        </p:spPr>
        <p:txBody>
          <a:bodyPr/>
          <a:lstStyle/>
          <a:p>
            <a:r>
              <a:rPr lang="en-US" sz="3600" dirty="0" smtClean="0">
                <a:latin typeface="Century Schoolbook" charset="0"/>
                <a:ea typeface="Century Schoolbook" charset="0"/>
                <a:cs typeface="Century Schoolbook" charset="0"/>
              </a:rPr>
              <a:t>Competence</a:t>
            </a:r>
            <a:endParaRPr lang="en-US" sz="3600" dirty="0">
              <a:latin typeface="Century Schoolbook" charset="0"/>
              <a:ea typeface="Century Schoolbook" charset="0"/>
              <a:cs typeface="Century Schoolbook" charset="0"/>
            </a:endParaRPr>
          </a:p>
        </p:txBody>
      </p:sp>
      <p:sp>
        <p:nvSpPr>
          <p:cNvPr id="3" name="Content Placeholder 2"/>
          <p:cNvSpPr>
            <a:spLocks noGrp="1"/>
          </p:cNvSpPr>
          <p:nvPr>
            <p:ph sz="half" idx="2"/>
          </p:nvPr>
        </p:nvSpPr>
        <p:spPr>
          <a:xfrm>
            <a:off x="630239" y="1681163"/>
            <a:ext cx="3868737" cy="4508500"/>
          </a:xfrm>
        </p:spPr>
        <p:txBody>
          <a:bodyPr/>
          <a:lstStyle/>
          <a:p>
            <a:r>
              <a:rPr lang="en-US" sz="2100" dirty="0" smtClean="0">
                <a:latin typeface="Century Schoolbook" charset="0"/>
                <a:ea typeface="Century Schoolbook" charset="0"/>
                <a:cs typeface="Century Schoolbook" charset="0"/>
              </a:rPr>
              <a:t>“</a:t>
            </a:r>
            <a:r>
              <a:rPr lang="en-US" sz="2100" dirty="0">
                <a:latin typeface="Century Schoolbook" charset="0"/>
                <a:ea typeface="Century Schoolbook" charset="0"/>
                <a:cs typeface="Century Schoolbook" charset="0"/>
              </a:rPr>
              <a:t>The level of </a:t>
            </a:r>
            <a:r>
              <a:rPr lang="en-US" sz="2100" u="sng" dirty="0">
                <a:latin typeface="Century Schoolbook" charset="0"/>
                <a:ea typeface="Century Schoolbook" charset="0"/>
                <a:cs typeface="Century Schoolbook" charset="0"/>
              </a:rPr>
              <a:t>skill</a:t>
            </a:r>
            <a:r>
              <a:rPr lang="en-US" sz="2100" dirty="0">
                <a:latin typeface="Century Schoolbook" charset="0"/>
                <a:ea typeface="Century Schoolbook" charset="0"/>
                <a:cs typeface="Century Schoolbook" charset="0"/>
              </a:rPr>
              <a:t> shown by the therapist in delivering the treatment</a:t>
            </a:r>
            <a:r>
              <a:rPr lang="en-US" sz="2100" dirty="0" smtClean="0">
                <a:latin typeface="Century Schoolbook" charset="0"/>
                <a:ea typeface="Century Schoolbook" charset="0"/>
                <a:cs typeface="Century Schoolbook" charset="0"/>
              </a:rPr>
              <a:t>”</a:t>
            </a:r>
          </a:p>
          <a:p>
            <a:r>
              <a:rPr lang="en-US" sz="2000" dirty="0" smtClean="0">
                <a:latin typeface="Century Schoolbook" charset="0"/>
                <a:ea typeface="Century Schoolbook" charset="0"/>
                <a:cs typeface="Century Schoolbook" charset="0"/>
              </a:rPr>
              <a:t>Skill: </a:t>
            </a:r>
          </a:p>
          <a:p>
            <a:pPr lvl="1"/>
            <a:r>
              <a:rPr lang="en-US" sz="1800" dirty="0" smtClean="0">
                <a:latin typeface="Century Schoolbook" charset="0"/>
                <a:ea typeface="Century Schoolbook" charset="0"/>
                <a:cs typeface="Century Schoolbook" charset="0"/>
              </a:rPr>
              <a:t>“The </a:t>
            </a:r>
            <a:r>
              <a:rPr lang="en-US" sz="1800" dirty="0">
                <a:latin typeface="Century Schoolbook" charset="0"/>
                <a:ea typeface="Century Schoolbook" charset="0"/>
                <a:cs typeface="Century Schoolbook" charset="0"/>
              </a:rPr>
              <a:t>extent to </a:t>
            </a:r>
            <a:r>
              <a:rPr lang="en-US" sz="1800" dirty="0" smtClean="0">
                <a:latin typeface="Century Schoolbook" charset="0"/>
                <a:ea typeface="Century Schoolbook" charset="0"/>
                <a:cs typeface="Century Schoolbook" charset="0"/>
              </a:rPr>
              <a:t>which the therapists conducting the interventions took the relevant aspects of the therapeutic context into account and responded to these contextual variables appropriately” </a:t>
            </a:r>
            <a:r>
              <a:rPr lang="en-US" sz="1400" b="0" dirty="0" smtClean="0">
                <a:latin typeface="Century Schoolbook" charset="0"/>
                <a:ea typeface="Century Schoolbook" charset="0"/>
                <a:cs typeface="Century Schoolbook" charset="0"/>
              </a:rPr>
              <a:t>(</a:t>
            </a:r>
            <a:r>
              <a:rPr lang="en-US" sz="1400" b="0" dirty="0">
                <a:latin typeface="Century Schoolbook" charset="0"/>
                <a:ea typeface="Century Schoolbook" charset="0"/>
                <a:cs typeface="Century Schoolbook" charset="0"/>
              </a:rPr>
              <a:t>Waltz, Addis, </a:t>
            </a:r>
            <a:r>
              <a:rPr lang="en-US" sz="1400" b="0" dirty="0" err="1">
                <a:latin typeface="Century Schoolbook" charset="0"/>
                <a:ea typeface="Century Schoolbook" charset="0"/>
                <a:cs typeface="Century Schoolbook" charset="0"/>
              </a:rPr>
              <a:t>Koerner</a:t>
            </a:r>
            <a:r>
              <a:rPr lang="en-US" sz="1400" b="0" dirty="0">
                <a:latin typeface="Century Schoolbook" charset="0"/>
                <a:ea typeface="Century Schoolbook" charset="0"/>
                <a:cs typeface="Century Schoolbook" charset="0"/>
              </a:rPr>
              <a:t>, &amp; Jacobson, 1993)</a:t>
            </a:r>
            <a:endParaRPr lang="en-US" sz="1600" b="0" dirty="0">
              <a:latin typeface="Century Schoolbook" charset="0"/>
              <a:ea typeface="Century Schoolbook" charset="0"/>
              <a:cs typeface="Century Schoolbook" charset="0"/>
            </a:endParaRPr>
          </a:p>
          <a:p>
            <a:endParaRPr lang="en-US" b="0" dirty="0">
              <a:latin typeface="Century Schoolbook" charset="0"/>
              <a:ea typeface="Century Schoolbook" charset="0"/>
              <a:cs typeface="Century Schoolbook" charset="0"/>
            </a:endParaRPr>
          </a:p>
        </p:txBody>
      </p:sp>
      <p:sp>
        <p:nvSpPr>
          <p:cNvPr id="5" name="Text Placeholder 4"/>
          <p:cNvSpPr>
            <a:spLocks noGrp="1"/>
          </p:cNvSpPr>
          <p:nvPr>
            <p:ph type="body" sz="quarter" idx="3"/>
          </p:nvPr>
        </p:nvSpPr>
        <p:spPr/>
        <p:txBody>
          <a:bodyPr/>
          <a:lstStyle/>
          <a:p>
            <a:r>
              <a:rPr lang="en-US" dirty="0" smtClean="0">
                <a:latin typeface="Century Schoolbook" charset="0"/>
                <a:ea typeface="Century Schoolbook" charset="0"/>
                <a:cs typeface="Century Schoolbook" charset="0"/>
              </a:rPr>
              <a:t>Contextual variables may include:</a:t>
            </a:r>
            <a:endParaRPr lang="en-US" dirty="0">
              <a:latin typeface="Century Schoolbook" charset="0"/>
              <a:ea typeface="Century Schoolbook" charset="0"/>
              <a:cs typeface="Century Schoolbook" charset="0"/>
            </a:endParaRPr>
          </a:p>
        </p:txBody>
      </p:sp>
      <p:sp>
        <p:nvSpPr>
          <p:cNvPr id="6" name="Content Placeholder 5"/>
          <p:cNvSpPr>
            <a:spLocks noGrp="1"/>
          </p:cNvSpPr>
          <p:nvPr>
            <p:ph sz="quarter" idx="4"/>
          </p:nvPr>
        </p:nvSpPr>
        <p:spPr/>
        <p:txBody>
          <a:bodyPr/>
          <a:lstStyle/>
          <a:p>
            <a:r>
              <a:rPr lang="en-US" sz="2400" b="0" dirty="0">
                <a:latin typeface="Century Schoolbook" charset="0"/>
                <a:ea typeface="Century Schoolbook" charset="0"/>
                <a:cs typeface="Century Schoolbook" charset="0"/>
              </a:rPr>
              <a:t>Client variables</a:t>
            </a:r>
          </a:p>
          <a:p>
            <a:r>
              <a:rPr lang="en-US" sz="2400" b="0" dirty="0">
                <a:latin typeface="Century Schoolbook" charset="0"/>
                <a:ea typeface="Century Schoolbook" charset="0"/>
                <a:cs typeface="Century Schoolbook" charset="0"/>
              </a:rPr>
              <a:t>The problems manifested by the client</a:t>
            </a:r>
          </a:p>
          <a:p>
            <a:r>
              <a:rPr lang="en-US" sz="2400" b="0" dirty="0">
                <a:latin typeface="Century Schoolbook" charset="0"/>
                <a:ea typeface="Century Schoolbook" charset="0"/>
                <a:cs typeface="Century Schoolbook" charset="0"/>
              </a:rPr>
              <a:t>Client’s life situation</a:t>
            </a:r>
          </a:p>
          <a:p>
            <a:r>
              <a:rPr lang="en-US" sz="2400" b="0" dirty="0">
                <a:latin typeface="Century Schoolbook" charset="0"/>
                <a:ea typeface="Century Schoolbook" charset="0"/>
                <a:cs typeface="Century Schoolbook" charset="0"/>
              </a:rPr>
              <a:t>Stage in therapy, progress already made</a:t>
            </a:r>
            <a:endParaRPr lang="en-US" sz="2800" b="0" dirty="0">
              <a:latin typeface="Century Schoolbook" charset="0"/>
              <a:ea typeface="Century Schoolbook" charset="0"/>
              <a:cs typeface="Century Schoolbook" charset="0"/>
            </a:endParaRPr>
          </a:p>
          <a:p>
            <a:r>
              <a:rPr lang="en-US" b="0" dirty="0" smtClean="0">
                <a:latin typeface="Century Schoolbook" charset="0"/>
                <a:ea typeface="Century Schoolbook" charset="0"/>
                <a:cs typeface="Century Schoolbook" charset="0"/>
              </a:rPr>
              <a:t>Etc.</a:t>
            </a:r>
            <a:endParaRPr lang="en-US" b="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966692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theme/theme1.xml><?xml version="1.0" encoding="utf-8"?>
<a:theme xmlns:a="http://schemas.openxmlformats.org/drawingml/2006/main" name="2_UNR-landscape">
  <a:themeElements>
    <a:clrScheme name="Custom 1">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FF9300"/>
      </a:hlink>
      <a:folHlink>
        <a:srgbClr val="59A8D1"/>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802</TotalTime>
  <Words>1666</Words>
  <Application>Microsoft Macintosh PowerPoint</Application>
  <PresentationFormat>Presentación en pantalla (4:3)</PresentationFormat>
  <Paragraphs>216</Paragraphs>
  <Slides>32</Slides>
  <Notes>11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2_UNR-landscape</vt:lpstr>
      <vt:lpstr>Assessing Treatment Integrity and Reliability in FAP</vt:lpstr>
      <vt:lpstr>Disclosure </vt:lpstr>
      <vt:lpstr>Treatment Validity</vt:lpstr>
      <vt:lpstr>Treatment Validity</vt:lpstr>
      <vt:lpstr>Reliability</vt:lpstr>
      <vt:lpstr>Reliability</vt:lpstr>
      <vt:lpstr>Treatment integrity</vt:lpstr>
      <vt:lpstr>Adherence</vt:lpstr>
      <vt:lpstr>Competence</vt:lpstr>
      <vt:lpstr>Adherence and Competence</vt:lpstr>
      <vt:lpstr>Presentación de PowerPoint</vt:lpstr>
      <vt:lpstr>Manipulation checks</vt:lpstr>
      <vt:lpstr>Presentación de PowerPoint</vt:lpstr>
      <vt:lpstr>What is FAP?</vt:lpstr>
      <vt:lpstr>Presentación de PowerPoint</vt:lpstr>
      <vt:lpstr>What are FAP variables?</vt:lpstr>
      <vt:lpstr>Presentación de PowerPoint</vt:lpstr>
      <vt:lpstr>Integrity of DV: What do we have?</vt:lpstr>
      <vt:lpstr>Presentación de PowerPoint</vt:lpstr>
      <vt:lpstr>Presentación de PowerPoint</vt:lpstr>
      <vt:lpstr>Integrity of IV: What do we need to do?</vt:lpstr>
      <vt:lpstr>Conclusions</vt:lpstr>
      <vt:lpstr>References</vt:lpstr>
      <vt:lpstr>Thanks!</vt:lpstr>
      <vt:lpstr>Presentación de PowerPoint</vt:lpstr>
      <vt:lpstr>Presentación de PowerPoint</vt:lpstr>
      <vt:lpstr>Presentación de PowerPoint</vt:lpstr>
      <vt:lpstr>Assure CRB’s Reliability (DV)</vt:lpstr>
      <vt:lpstr>To describe therapeutic procedures in detail </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Amanda Milena Muñoz Martínez</cp:lastModifiedBy>
  <cp:revision>146</cp:revision>
  <dcterms:created xsi:type="dcterms:W3CDTF">2016-06-10T02:59:54Z</dcterms:created>
  <dcterms:modified xsi:type="dcterms:W3CDTF">2016-06-16T05:40:34Z</dcterms:modified>
</cp:coreProperties>
</file>